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21"/>
  </p:notesMasterIdLst>
  <p:handoutMasterIdLst>
    <p:handoutMasterId r:id="rId22"/>
  </p:handoutMasterIdLst>
  <p:sldIdLst>
    <p:sldId id="257" r:id="rId2"/>
    <p:sldId id="546" r:id="rId3"/>
    <p:sldId id="547" r:id="rId4"/>
    <p:sldId id="548" r:id="rId5"/>
    <p:sldId id="549" r:id="rId6"/>
    <p:sldId id="550" r:id="rId7"/>
    <p:sldId id="551" r:id="rId8"/>
    <p:sldId id="552" r:id="rId9"/>
    <p:sldId id="553" r:id="rId10"/>
    <p:sldId id="554" r:id="rId11"/>
    <p:sldId id="559" r:id="rId12"/>
    <p:sldId id="560" r:id="rId13"/>
    <p:sldId id="561" r:id="rId14"/>
    <p:sldId id="562" r:id="rId15"/>
    <p:sldId id="555" r:id="rId16"/>
    <p:sldId id="556" r:id="rId17"/>
    <p:sldId id="557" r:id="rId18"/>
    <p:sldId id="563" r:id="rId19"/>
    <p:sldId id="538" r:id="rId20"/>
  </p:sldIdLst>
  <p:sldSz cx="9144000" cy="6858000" type="screen4x3"/>
  <p:notesSz cx="7105650" cy="10236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E6FA"/>
    <a:srgbClr val="E7CFF5"/>
    <a:srgbClr val="A6BDDE"/>
    <a:srgbClr val="005392"/>
    <a:srgbClr val="E0C0F2"/>
    <a:srgbClr val="658BC5"/>
    <a:srgbClr val="8FCCD1"/>
    <a:srgbClr val="4A77BA"/>
    <a:srgbClr val="007DDA"/>
    <a:srgbClr val="6FACB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66" autoAdjust="0"/>
    <p:restoredTop sz="77230" autoAdjust="0"/>
  </p:normalViewPr>
  <p:slideViewPr>
    <p:cSldViewPr>
      <p:cViewPr varScale="1">
        <p:scale>
          <a:sx n="60" d="100"/>
          <a:sy n="60" d="100"/>
        </p:scale>
        <p:origin x="-145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662"/>
    </p:cViewPr>
  </p:sorterViewPr>
  <p:notesViewPr>
    <p:cSldViewPr>
      <p:cViewPr>
        <p:scale>
          <a:sx n="100" d="100"/>
          <a:sy n="100" d="100"/>
        </p:scale>
        <p:origin x="-864" y="-72"/>
      </p:cViewPr>
      <p:guideLst>
        <p:guide orient="horz" pos="3224"/>
        <p:guide pos="223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9750" cy="512763"/>
          </a:xfrm>
          <a:prstGeom prst="rect">
            <a:avLst/>
          </a:prstGeom>
        </p:spPr>
        <p:txBody>
          <a:bodyPr vert="horz" lIns="94805" tIns="47402" rIns="94805" bIns="47402" rtlCol="0"/>
          <a:lstStyle>
            <a:lvl1pPr algn="l" eaLnBrk="0" hangingPunct="0">
              <a:defRPr sz="1200">
                <a:cs typeface="Arial" pitchFamily="34" charset="0"/>
              </a:defRPr>
            </a:lvl1pPr>
          </a:lstStyle>
          <a:p>
            <a:pPr>
              <a:defRPr/>
            </a:pPr>
            <a:endParaRPr lang="en-US"/>
          </a:p>
        </p:txBody>
      </p:sp>
      <p:sp>
        <p:nvSpPr>
          <p:cNvPr id="3" name="Date Placeholder 2"/>
          <p:cNvSpPr>
            <a:spLocks noGrp="1"/>
          </p:cNvSpPr>
          <p:nvPr>
            <p:ph type="dt" sz="quarter" idx="1"/>
          </p:nvPr>
        </p:nvSpPr>
        <p:spPr>
          <a:xfrm>
            <a:off x="4024313" y="0"/>
            <a:ext cx="3079750" cy="512763"/>
          </a:xfrm>
          <a:prstGeom prst="rect">
            <a:avLst/>
          </a:prstGeom>
        </p:spPr>
        <p:txBody>
          <a:bodyPr vert="horz" lIns="94805" tIns="47402" rIns="94805" bIns="47402" rtlCol="0"/>
          <a:lstStyle>
            <a:lvl1pPr algn="r" eaLnBrk="0" hangingPunct="0">
              <a:defRPr sz="1200">
                <a:cs typeface="Arial" pitchFamily="34" charset="0"/>
              </a:defRPr>
            </a:lvl1pPr>
          </a:lstStyle>
          <a:p>
            <a:pPr>
              <a:defRPr/>
            </a:pPr>
            <a:fld id="{58E38DBD-0C76-48CE-BDE7-9D842BE06E9E}" type="datetimeFigureOut">
              <a:rPr lang="en-US"/>
              <a:pPr>
                <a:defRPr/>
              </a:pPr>
              <a:t>5/10/2011</a:t>
            </a:fld>
            <a:endParaRPr lang="en-US"/>
          </a:p>
        </p:txBody>
      </p:sp>
      <p:sp>
        <p:nvSpPr>
          <p:cNvPr id="4" name="Footer Placeholder 3"/>
          <p:cNvSpPr>
            <a:spLocks noGrp="1"/>
          </p:cNvSpPr>
          <p:nvPr>
            <p:ph type="ftr" sz="quarter" idx="2"/>
          </p:nvPr>
        </p:nvSpPr>
        <p:spPr>
          <a:xfrm>
            <a:off x="0" y="9721850"/>
            <a:ext cx="3079750" cy="512763"/>
          </a:xfrm>
          <a:prstGeom prst="rect">
            <a:avLst/>
          </a:prstGeom>
        </p:spPr>
        <p:txBody>
          <a:bodyPr vert="horz" lIns="94805" tIns="47402" rIns="94805" bIns="47402" rtlCol="0" anchor="b"/>
          <a:lstStyle>
            <a:lvl1pPr algn="l" eaLnBrk="0" hangingPunct="0">
              <a:defRPr sz="1200">
                <a:cs typeface="Arial" pitchFamily="34" charset="0"/>
              </a:defRPr>
            </a:lvl1pPr>
          </a:lstStyle>
          <a:p>
            <a:pPr>
              <a:defRPr/>
            </a:pPr>
            <a:endParaRPr lang="en-US"/>
          </a:p>
        </p:txBody>
      </p:sp>
      <p:sp>
        <p:nvSpPr>
          <p:cNvPr id="5" name="Slide Number Placeholder 4"/>
          <p:cNvSpPr>
            <a:spLocks noGrp="1"/>
          </p:cNvSpPr>
          <p:nvPr>
            <p:ph type="sldNum" sz="quarter" idx="3"/>
          </p:nvPr>
        </p:nvSpPr>
        <p:spPr>
          <a:xfrm>
            <a:off x="4024313" y="9721850"/>
            <a:ext cx="3079750" cy="512763"/>
          </a:xfrm>
          <a:prstGeom prst="rect">
            <a:avLst/>
          </a:prstGeom>
        </p:spPr>
        <p:txBody>
          <a:bodyPr vert="horz" lIns="94805" tIns="47402" rIns="94805" bIns="47402" rtlCol="0" anchor="b"/>
          <a:lstStyle>
            <a:lvl1pPr algn="r" eaLnBrk="0" hangingPunct="0">
              <a:defRPr sz="1200">
                <a:cs typeface="Arial" pitchFamily="34" charset="0"/>
              </a:defRPr>
            </a:lvl1pPr>
          </a:lstStyle>
          <a:p>
            <a:pPr>
              <a:defRPr/>
            </a:pPr>
            <a:fld id="{8228826C-47BF-487D-B19A-8C92BD7B4B8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79750" cy="511175"/>
          </a:xfrm>
          <a:prstGeom prst="rect">
            <a:avLst/>
          </a:prstGeom>
          <a:noFill/>
          <a:ln w="9525">
            <a:noFill/>
            <a:miter lim="800000"/>
            <a:headEnd/>
            <a:tailEnd/>
          </a:ln>
          <a:effectLst/>
        </p:spPr>
        <p:txBody>
          <a:bodyPr vert="horz" wrap="square" lIns="94947" tIns="47474" rIns="94947" bIns="47474" numCol="1" anchor="t" anchorCtr="0" compatLnSpc="1">
            <a:prstTxWarp prst="textNoShape">
              <a:avLst/>
            </a:prstTxWarp>
          </a:bodyPr>
          <a:lstStyle>
            <a:lvl1pPr eaLnBrk="0" hangingPunct="0">
              <a:defRPr sz="1200">
                <a:cs typeface="+mn-cs"/>
              </a:defRPr>
            </a:lvl1pPr>
          </a:lstStyle>
          <a:p>
            <a:pPr>
              <a:defRPr/>
            </a:pPr>
            <a:endParaRPr lang="en-GB"/>
          </a:p>
        </p:txBody>
      </p:sp>
      <p:sp>
        <p:nvSpPr>
          <p:cNvPr id="17411" name="Rectangle 3"/>
          <p:cNvSpPr>
            <a:spLocks noGrp="1" noChangeArrowheads="1"/>
          </p:cNvSpPr>
          <p:nvPr>
            <p:ph type="dt" idx="1"/>
          </p:nvPr>
        </p:nvSpPr>
        <p:spPr bwMode="auto">
          <a:xfrm>
            <a:off x="4024313" y="0"/>
            <a:ext cx="3079750" cy="511175"/>
          </a:xfrm>
          <a:prstGeom prst="rect">
            <a:avLst/>
          </a:prstGeom>
          <a:noFill/>
          <a:ln w="9525">
            <a:noFill/>
            <a:miter lim="800000"/>
            <a:headEnd/>
            <a:tailEnd/>
          </a:ln>
          <a:effectLst/>
        </p:spPr>
        <p:txBody>
          <a:bodyPr vert="horz" wrap="square" lIns="94947" tIns="47474" rIns="94947" bIns="47474" numCol="1" anchor="t" anchorCtr="0" compatLnSpc="1">
            <a:prstTxWarp prst="textNoShape">
              <a:avLst/>
            </a:prstTxWarp>
          </a:bodyPr>
          <a:lstStyle>
            <a:lvl1pPr algn="r" eaLnBrk="0" hangingPunct="0">
              <a:defRPr sz="1200">
                <a:cs typeface="+mn-cs"/>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993775" y="768350"/>
            <a:ext cx="5118100" cy="3838575"/>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711200" y="4862513"/>
            <a:ext cx="5683250" cy="4605337"/>
          </a:xfrm>
          <a:prstGeom prst="rect">
            <a:avLst/>
          </a:prstGeom>
          <a:noFill/>
          <a:ln w="9525">
            <a:noFill/>
            <a:miter lim="800000"/>
            <a:headEnd/>
            <a:tailEnd/>
          </a:ln>
          <a:effectLst/>
        </p:spPr>
        <p:txBody>
          <a:bodyPr vert="horz" wrap="square" lIns="94947" tIns="47474" rIns="94947" bIns="47474"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7414" name="Rectangle 6"/>
          <p:cNvSpPr>
            <a:spLocks noGrp="1" noChangeArrowheads="1"/>
          </p:cNvSpPr>
          <p:nvPr>
            <p:ph type="ftr" sz="quarter" idx="4"/>
          </p:nvPr>
        </p:nvSpPr>
        <p:spPr bwMode="auto">
          <a:xfrm>
            <a:off x="0" y="9723438"/>
            <a:ext cx="3079750" cy="511175"/>
          </a:xfrm>
          <a:prstGeom prst="rect">
            <a:avLst/>
          </a:prstGeom>
          <a:noFill/>
          <a:ln w="9525">
            <a:noFill/>
            <a:miter lim="800000"/>
            <a:headEnd/>
            <a:tailEnd/>
          </a:ln>
          <a:effectLst/>
        </p:spPr>
        <p:txBody>
          <a:bodyPr vert="horz" wrap="square" lIns="94947" tIns="47474" rIns="94947" bIns="47474" numCol="1" anchor="b" anchorCtr="0" compatLnSpc="1">
            <a:prstTxWarp prst="textNoShape">
              <a:avLst/>
            </a:prstTxWarp>
          </a:bodyPr>
          <a:lstStyle>
            <a:lvl1pPr eaLnBrk="0" hangingPunct="0">
              <a:defRPr sz="1200">
                <a:cs typeface="+mn-cs"/>
              </a:defRPr>
            </a:lvl1pPr>
          </a:lstStyle>
          <a:p>
            <a:pPr>
              <a:defRPr/>
            </a:pPr>
            <a:endParaRPr lang="en-GB"/>
          </a:p>
        </p:txBody>
      </p:sp>
      <p:sp>
        <p:nvSpPr>
          <p:cNvPr id="17415" name="Rectangle 7"/>
          <p:cNvSpPr>
            <a:spLocks noGrp="1" noChangeArrowheads="1"/>
          </p:cNvSpPr>
          <p:nvPr>
            <p:ph type="sldNum" sz="quarter" idx="5"/>
          </p:nvPr>
        </p:nvSpPr>
        <p:spPr bwMode="auto">
          <a:xfrm>
            <a:off x="4024313" y="9723438"/>
            <a:ext cx="3079750" cy="511175"/>
          </a:xfrm>
          <a:prstGeom prst="rect">
            <a:avLst/>
          </a:prstGeom>
          <a:noFill/>
          <a:ln w="9525">
            <a:noFill/>
            <a:miter lim="800000"/>
            <a:headEnd/>
            <a:tailEnd/>
          </a:ln>
          <a:effectLst/>
        </p:spPr>
        <p:txBody>
          <a:bodyPr vert="horz" wrap="square" lIns="94947" tIns="47474" rIns="94947" bIns="47474" numCol="1" anchor="b" anchorCtr="0" compatLnSpc="1">
            <a:prstTxWarp prst="textNoShape">
              <a:avLst/>
            </a:prstTxWarp>
          </a:bodyPr>
          <a:lstStyle>
            <a:lvl1pPr algn="r" eaLnBrk="0" hangingPunct="0">
              <a:defRPr sz="1200">
                <a:cs typeface="+mn-cs"/>
              </a:defRPr>
            </a:lvl1pPr>
          </a:lstStyle>
          <a:p>
            <a:pPr>
              <a:defRPr/>
            </a:pPr>
            <a:fld id="{07CE989B-88AC-45AD-B2B0-1994DB72BE51}" type="slidenum">
              <a:rPr lang="en-GB"/>
              <a:pPr>
                <a:defRPr/>
              </a:pPr>
              <a:t>‹#›</a:t>
            </a:fld>
            <a:endParaRPr lang="en-GB"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p:spPr>
        <p:txBody>
          <a:bodyPr/>
          <a:lstStyle/>
          <a:p>
            <a:endParaRPr lang="de-DE" smtClean="0"/>
          </a:p>
        </p:txBody>
      </p:sp>
      <p:sp>
        <p:nvSpPr>
          <p:cNvPr id="4" name="Slide Number Placeholder 3"/>
          <p:cNvSpPr>
            <a:spLocks noGrp="1"/>
          </p:cNvSpPr>
          <p:nvPr>
            <p:ph type="sldNum" sz="quarter" idx="5"/>
          </p:nvPr>
        </p:nvSpPr>
        <p:spPr/>
        <p:txBody>
          <a:bodyPr/>
          <a:lstStyle/>
          <a:p>
            <a:pPr>
              <a:defRPr/>
            </a:pPr>
            <a:fld id="{3B391A0D-5435-41DF-BCE5-52F6C6D10C0A}" type="slidenum">
              <a:rPr lang="en-GB" smtClean="0"/>
              <a:pPr>
                <a:defRPr/>
              </a:pPr>
              <a:t>1</a:t>
            </a:fld>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p:txBody>
          <a:bodyPr/>
          <a:lstStyle/>
          <a:p>
            <a:pPr>
              <a:defRPr/>
            </a:pPr>
            <a:fld id="{8194C2D7-0BA0-48A1-BF87-80394DF1135C}" type="slidenum">
              <a:rPr lang="en-US"/>
              <a:pPr>
                <a:defRPr/>
              </a:pPr>
              <a:t>10</a:t>
            </a:fld>
            <a:endParaRPr lang="en-US"/>
          </a:p>
        </p:txBody>
      </p:sp>
      <p:sp>
        <p:nvSpPr>
          <p:cNvPr id="32770"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ln/>
        </p:spPr>
        <p:txBody>
          <a:bodyPr/>
          <a:lstStyle/>
          <a:p>
            <a:pPr defTabSz="947738"/>
            <a:endParaRPr lang="en-GB" smtClean="0">
              <a:solidFill>
                <a:srgbClr val="404040"/>
              </a:solidFill>
              <a:latin typeface="Calibri" pitchFamily="34" charset="0"/>
            </a:endParaRPr>
          </a:p>
          <a:p>
            <a:pPr defTabSz="947738"/>
            <a:endParaRPr lang="en-GB" smtClean="0">
              <a:solidFill>
                <a:srgbClr val="404040"/>
              </a:solidFill>
              <a:latin typeface="Calibri" pitchFamily="34" charset="0"/>
            </a:endParaRPr>
          </a:p>
          <a:p>
            <a:pPr defTabSz="947738"/>
            <a:endParaRPr lang="en-GB" smtClean="0">
              <a:solidFill>
                <a:srgbClr val="404040"/>
              </a:solidFill>
              <a:latin typeface="Calibri" pitchFamily="34" charset="0"/>
            </a:endParaRPr>
          </a:p>
          <a:p>
            <a:pPr defTabSz="947738"/>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p:txBody>
          <a:bodyPr/>
          <a:lstStyle/>
          <a:p>
            <a:pPr>
              <a:defRPr/>
            </a:pPr>
            <a:fld id="{8194C2D7-0BA0-48A1-BF87-80394DF1135C}" type="slidenum">
              <a:rPr lang="en-US"/>
              <a:pPr>
                <a:defRPr/>
              </a:pPr>
              <a:t>11</a:t>
            </a:fld>
            <a:endParaRPr lang="en-US"/>
          </a:p>
        </p:txBody>
      </p:sp>
      <p:sp>
        <p:nvSpPr>
          <p:cNvPr id="32770"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ln/>
        </p:spPr>
        <p:txBody>
          <a:bodyPr/>
          <a:lstStyle/>
          <a:p>
            <a:pPr defTabSz="947738"/>
            <a:endParaRPr lang="en-GB" smtClean="0">
              <a:solidFill>
                <a:srgbClr val="404040"/>
              </a:solidFill>
              <a:latin typeface="Calibri" pitchFamily="34" charset="0"/>
            </a:endParaRPr>
          </a:p>
          <a:p>
            <a:pPr defTabSz="947738"/>
            <a:endParaRPr lang="en-GB" smtClean="0">
              <a:solidFill>
                <a:srgbClr val="404040"/>
              </a:solidFill>
              <a:latin typeface="Calibri" pitchFamily="34" charset="0"/>
            </a:endParaRPr>
          </a:p>
          <a:p>
            <a:pPr defTabSz="947738"/>
            <a:endParaRPr lang="en-GB" smtClean="0">
              <a:solidFill>
                <a:srgbClr val="404040"/>
              </a:solidFill>
              <a:latin typeface="Calibri" pitchFamily="34" charset="0"/>
            </a:endParaRPr>
          </a:p>
          <a:p>
            <a:pPr defTabSz="947738"/>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p:txBody>
          <a:bodyPr/>
          <a:lstStyle/>
          <a:p>
            <a:pPr>
              <a:defRPr/>
            </a:pPr>
            <a:fld id="{8194C2D7-0BA0-48A1-BF87-80394DF1135C}" type="slidenum">
              <a:rPr lang="en-US"/>
              <a:pPr>
                <a:defRPr/>
              </a:pPr>
              <a:t>12</a:t>
            </a:fld>
            <a:endParaRPr lang="en-US"/>
          </a:p>
        </p:txBody>
      </p:sp>
      <p:sp>
        <p:nvSpPr>
          <p:cNvPr id="32770"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ln/>
        </p:spPr>
        <p:txBody>
          <a:bodyPr/>
          <a:lstStyle/>
          <a:p>
            <a:pPr defTabSz="947738"/>
            <a:endParaRPr lang="en-GB" smtClean="0">
              <a:solidFill>
                <a:srgbClr val="404040"/>
              </a:solidFill>
              <a:latin typeface="Calibri" pitchFamily="34" charset="0"/>
            </a:endParaRPr>
          </a:p>
          <a:p>
            <a:pPr defTabSz="947738"/>
            <a:endParaRPr lang="en-GB" smtClean="0">
              <a:solidFill>
                <a:srgbClr val="404040"/>
              </a:solidFill>
              <a:latin typeface="Calibri" pitchFamily="34" charset="0"/>
            </a:endParaRPr>
          </a:p>
          <a:p>
            <a:pPr defTabSz="947738"/>
            <a:endParaRPr lang="en-GB" smtClean="0">
              <a:solidFill>
                <a:srgbClr val="404040"/>
              </a:solidFill>
              <a:latin typeface="Calibri" pitchFamily="34" charset="0"/>
            </a:endParaRPr>
          </a:p>
          <a:p>
            <a:pPr defTabSz="947738"/>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p:txBody>
          <a:bodyPr/>
          <a:lstStyle/>
          <a:p>
            <a:pPr>
              <a:defRPr/>
            </a:pPr>
            <a:fld id="{8194C2D7-0BA0-48A1-BF87-80394DF1135C}" type="slidenum">
              <a:rPr lang="en-US"/>
              <a:pPr>
                <a:defRPr/>
              </a:pPr>
              <a:t>13</a:t>
            </a:fld>
            <a:endParaRPr lang="en-US"/>
          </a:p>
        </p:txBody>
      </p:sp>
      <p:sp>
        <p:nvSpPr>
          <p:cNvPr id="32770"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ln/>
        </p:spPr>
        <p:txBody>
          <a:bodyPr/>
          <a:lstStyle/>
          <a:p>
            <a:pPr defTabSz="947738"/>
            <a:endParaRPr lang="en-GB" smtClean="0">
              <a:solidFill>
                <a:srgbClr val="404040"/>
              </a:solidFill>
              <a:latin typeface="Calibri" pitchFamily="34" charset="0"/>
            </a:endParaRPr>
          </a:p>
          <a:p>
            <a:pPr defTabSz="947738"/>
            <a:endParaRPr lang="en-GB" smtClean="0">
              <a:solidFill>
                <a:srgbClr val="404040"/>
              </a:solidFill>
              <a:latin typeface="Calibri" pitchFamily="34" charset="0"/>
            </a:endParaRPr>
          </a:p>
          <a:p>
            <a:pPr defTabSz="947738"/>
            <a:endParaRPr lang="en-GB" smtClean="0">
              <a:solidFill>
                <a:srgbClr val="404040"/>
              </a:solidFill>
              <a:latin typeface="Calibri" pitchFamily="34" charset="0"/>
            </a:endParaRPr>
          </a:p>
          <a:p>
            <a:pPr defTabSz="947738"/>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p:txBody>
          <a:bodyPr/>
          <a:lstStyle/>
          <a:p>
            <a:pPr>
              <a:defRPr/>
            </a:pPr>
            <a:fld id="{8194C2D7-0BA0-48A1-BF87-80394DF1135C}" type="slidenum">
              <a:rPr lang="en-US"/>
              <a:pPr>
                <a:defRPr/>
              </a:pPr>
              <a:t>14</a:t>
            </a:fld>
            <a:endParaRPr lang="en-US"/>
          </a:p>
        </p:txBody>
      </p:sp>
      <p:sp>
        <p:nvSpPr>
          <p:cNvPr id="32770"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ln/>
        </p:spPr>
        <p:txBody>
          <a:bodyPr/>
          <a:lstStyle/>
          <a:p>
            <a:pPr defTabSz="947738"/>
            <a:endParaRPr lang="en-GB" smtClean="0">
              <a:solidFill>
                <a:srgbClr val="404040"/>
              </a:solidFill>
              <a:latin typeface="Calibri" pitchFamily="34" charset="0"/>
            </a:endParaRPr>
          </a:p>
          <a:p>
            <a:pPr defTabSz="947738"/>
            <a:endParaRPr lang="en-GB" smtClean="0">
              <a:solidFill>
                <a:srgbClr val="404040"/>
              </a:solidFill>
              <a:latin typeface="Calibri" pitchFamily="34" charset="0"/>
            </a:endParaRPr>
          </a:p>
          <a:p>
            <a:pPr defTabSz="947738"/>
            <a:endParaRPr lang="en-GB" smtClean="0">
              <a:solidFill>
                <a:srgbClr val="404040"/>
              </a:solidFill>
              <a:latin typeface="Calibri" pitchFamily="34" charset="0"/>
            </a:endParaRPr>
          </a:p>
          <a:p>
            <a:pPr defTabSz="947738"/>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en-US"/>
          </a:p>
        </p:txBody>
      </p:sp>
      <p:sp>
        <p:nvSpPr>
          <p:cNvPr id="4" name="Plassholder for lysbildenummer 3"/>
          <p:cNvSpPr>
            <a:spLocks noGrp="1"/>
          </p:cNvSpPr>
          <p:nvPr>
            <p:ph type="sldNum" sz="quarter" idx="10"/>
          </p:nvPr>
        </p:nvSpPr>
        <p:spPr/>
        <p:txBody>
          <a:bodyPr/>
          <a:lstStyle/>
          <a:p>
            <a:pPr>
              <a:defRPr/>
            </a:pPr>
            <a:fld id="{07CE989B-88AC-45AD-B2B0-1994DB72BE51}" type="slidenum">
              <a:rPr lang="en-GB" smtClean="0"/>
              <a:pPr>
                <a:defRPr/>
              </a:pPr>
              <a:t>15</a:t>
            </a:fld>
            <a:endParaRPr lang="en-GB"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Plassholder for lysbilde 1"/>
          <p:cNvSpPr>
            <a:spLocks noGrp="1" noRot="1" noChangeAspect="1" noTextEdit="1"/>
          </p:cNvSpPr>
          <p:nvPr>
            <p:ph type="sldImg"/>
          </p:nvPr>
        </p:nvSpPr>
        <p:spPr>
          <a:ln/>
        </p:spPr>
      </p:sp>
      <p:sp>
        <p:nvSpPr>
          <p:cNvPr id="43010" name="Plassholder for notater 2"/>
          <p:cNvSpPr>
            <a:spLocks noGrp="1"/>
          </p:cNvSpPr>
          <p:nvPr>
            <p:ph type="body" idx="1"/>
          </p:nvPr>
        </p:nvSpPr>
        <p:spPr>
          <a:noFill/>
          <a:ln/>
        </p:spPr>
        <p:txBody>
          <a:bodyPr/>
          <a:lstStyle/>
          <a:p>
            <a:endParaRPr lang="de-DE" smtClean="0"/>
          </a:p>
        </p:txBody>
      </p:sp>
      <p:sp>
        <p:nvSpPr>
          <p:cNvPr id="4" name="Plassholder for lysbildenummer 3"/>
          <p:cNvSpPr>
            <a:spLocks noGrp="1"/>
          </p:cNvSpPr>
          <p:nvPr>
            <p:ph type="sldNum" sz="quarter" idx="5"/>
          </p:nvPr>
        </p:nvSpPr>
        <p:spPr/>
        <p:txBody>
          <a:bodyPr/>
          <a:lstStyle/>
          <a:p>
            <a:pPr>
              <a:defRPr/>
            </a:pPr>
            <a:fld id="{FDB672D6-54FA-4D9E-B3CC-165399196BD8}"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Plassholder for lysbilde 1"/>
          <p:cNvSpPr>
            <a:spLocks noGrp="1" noRot="1" noChangeAspect="1" noTextEdit="1"/>
          </p:cNvSpPr>
          <p:nvPr>
            <p:ph type="sldImg"/>
          </p:nvPr>
        </p:nvSpPr>
        <p:spPr>
          <a:ln/>
        </p:spPr>
      </p:sp>
      <p:sp>
        <p:nvSpPr>
          <p:cNvPr id="36866" name="Plassholder for notater 2"/>
          <p:cNvSpPr>
            <a:spLocks noGrp="1"/>
          </p:cNvSpPr>
          <p:nvPr>
            <p:ph type="body" idx="1"/>
          </p:nvPr>
        </p:nvSpPr>
        <p:spPr>
          <a:noFill/>
          <a:ln/>
        </p:spPr>
        <p:txBody>
          <a:bodyPr/>
          <a:lstStyle/>
          <a:p>
            <a:endParaRPr lang="de-DE" smtClean="0"/>
          </a:p>
        </p:txBody>
      </p:sp>
      <p:sp>
        <p:nvSpPr>
          <p:cNvPr id="4" name="Plassholder for lysbildenummer 3"/>
          <p:cNvSpPr>
            <a:spLocks noGrp="1"/>
          </p:cNvSpPr>
          <p:nvPr>
            <p:ph type="sldNum" sz="quarter" idx="5"/>
          </p:nvPr>
        </p:nvSpPr>
        <p:spPr/>
        <p:txBody>
          <a:bodyPr/>
          <a:lstStyle/>
          <a:p>
            <a:pPr>
              <a:defRPr/>
            </a:pPr>
            <a:fld id="{8CE1C527-A265-43B1-9FC7-50A261B7A038}"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en-US"/>
          </a:p>
        </p:txBody>
      </p:sp>
      <p:sp>
        <p:nvSpPr>
          <p:cNvPr id="4" name="Plassholder for lysbildenummer 3"/>
          <p:cNvSpPr>
            <a:spLocks noGrp="1"/>
          </p:cNvSpPr>
          <p:nvPr>
            <p:ph type="sldNum" sz="quarter" idx="10"/>
          </p:nvPr>
        </p:nvSpPr>
        <p:spPr/>
        <p:txBody>
          <a:bodyPr/>
          <a:lstStyle/>
          <a:p>
            <a:pPr>
              <a:defRPr/>
            </a:pPr>
            <a:fld id="{07CE989B-88AC-45AD-B2B0-1994DB72BE51}" type="slidenum">
              <a:rPr lang="en-GB" smtClean="0"/>
              <a:pPr>
                <a:defRPr/>
              </a:pPr>
              <a:t>18</a:t>
            </a:fld>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a:ln/>
        </p:spPr>
      </p:sp>
      <p:sp>
        <p:nvSpPr>
          <p:cNvPr id="46082" name="Notes Placeholder 2"/>
          <p:cNvSpPr>
            <a:spLocks noGrp="1"/>
          </p:cNvSpPr>
          <p:nvPr>
            <p:ph type="body" idx="1"/>
          </p:nvPr>
        </p:nvSpPr>
        <p:spPr>
          <a:noFill/>
          <a:ln/>
        </p:spPr>
        <p:txBody>
          <a:bodyPr/>
          <a:lstStyle/>
          <a:p>
            <a:endParaRPr lang="de-DE" smtClean="0"/>
          </a:p>
        </p:txBody>
      </p:sp>
      <p:sp>
        <p:nvSpPr>
          <p:cNvPr id="4" name="Slide Number Placeholder 3"/>
          <p:cNvSpPr>
            <a:spLocks noGrp="1"/>
          </p:cNvSpPr>
          <p:nvPr>
            <p:ph type="sldNum" sz="quarter" idx="5"/>
          </p:nvPr>
        </p:nvSpPr>
        <p:spPr/>
        <p:txBody>
          <a:bodyPr/>
          <a:lstStyle/>
          <a:p>
            <a:pPr>
              <a:defRPr/>
            </a:pPr>
            <a:fld id="{2C26ABFD-F478-4957-B527-76BBE73FBB96}" type="slidenum">
              <a:rPr lang="en-GB" smtClean="0"/>
              <a:pPr>
                <a:defRPr/>
              </a:pPr>
              <a:t>19</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a:ln/>
        </p:spPr>
      </p:sp>
      <p:sp>
        <p:nvSpPr>
          <p:cNvPr id="18434" name="Notes Placeholder 2"/>
          <p:cNvSpPr>
            <a:spLocks noGrp="1"/>
          </p:cNvSpPr>
          <p:nvPr>
            <p:ph type="body" idx="1"/>
          </p:nvPr>
        </p:nvSpPr>
        <p:spPr>
          <a:noFill/>
          <a:ln/>
        </p:spPr>
        <p:txBody>
          <a:bodyPr/>
          <a:lstStyle/>
          <a:p>
            <a:endParaRPr lang="en-US" b="1" smtClean="0"/>
          </a:p>
          <a:p>
            <a:endParaRPr lang="en-US" smtClean="0"/>
          </a:p>
        </p:txBody>
      </p:sp>
      <p:sp>
        <p:nvSpPr>
          <p:cNvPr id="4" name="Slide Number Placeholder 3"/>
          <p:cNvSpPr>
            <a:spLocks noGrp="1"/>
          </p:cNvSpPr>
          <p:nvPr>
            <p:ph type="sldNum" sz="quarter" idx="5"/>
          </p:nvPr>
        </p:nvSpPr>
        <p:spPr/>
        <p:txBody>
          <a:bodyPr/>
          <a:lstStyle/>
          <a:p>
            <a:pPr>
              <a:defRPr/>
            </a:pPr>
            <a:fld id="{3A900C4C-62AB-4738-BB30-4D61E000CA78}" type="slidenum">
              <a:rPr lang="en-GB" smtClean="0"/>
              <a:pPr>
                <a:defRPr/>
              </a:pPr>
              <a:t>2</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p:spPr>
        <p:txBody>
          <a:bodyPr/>
          <a:lstStyle/>
          <a:p>
            <a:endParaRPr lang="de-DE" smtClean="0"/>
          </a:p>
        </p:txBody>
      </p:sp>
      <p:sp>
        <p:nvSpPr>
          <p:cNvPr id="4" name="Slide Number Placeholder 3"/>
          <p:cNvSpPr>
            <a:spLocks noGrp="1"/>
          </p:cNvSpPr>
          <p:nvPr>
            <p:ph type="sldNum" sz="quarter" idx="5"/>
          </p:nvPr>
        </p:nvSpPr>
        <p:spPr/>
        <p:txBody>
          <a:bodyPr/>
          <a:lstStyle/>
          <a:p>
            <a:pPr>
              <a:defRPr/>
            </a:pPr>
            <a:fld id="{6EB8DD19-FE0C-4901-BFC6-75101C36808A}" type="slidenum">
              <a:rPr lang="en-GB" smtClean="0"/>
              <a:pPr>
                <a:defRPr/>
              </a:pPr>
              <a:t>3</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pPr eaLnBrk="1" hangingPunct="1"/>
            <a:endParaRPr lang="en-GB" smtClean="0">
              <a:latin typeface="Arial" charset="0"/>
            </a:endParaRPr>
          </a:p>
        </p:txBody>
      </p:sp>
      <p:sp>
        <p:nvSpPr>
          <p:cNvPr id="4" name="Slide Number Placeholder 3"/>
          <p:cNvSpPr>
            <a:spLocks noGrp="1"/>
          </p:cNvSpPr>
          <p:nvPr>
            <p:ph type="sldNum" sz="quarter" idx="5"/>
          </p:nvPr>
        </p:nvSpPr>
        <p:spPr/>
        <p:txBody>
          <a:bodyPr/>
          <a:lstStyle/>
          <a:p>
            <a:pPr>
              <a:defRPr/>
            </a:pPr>
            <a:fld id="{6543FA78-9F96-4C8C-AA0D-C1F043EAF2B1}" type="slidenum">
              <a:rPr lang="en-GB" smtClean="0"/>
              <a:pPr>
                <a:defRPr/>
              </a:pPr>
              <a:t>4</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a:ln/>
        </p:spPr>
      </p:sp>
      <p:sp>
        <p:nvSpPr>
          <p:cNvPr id="30722" name="Notes Placeholder 2"/>
          <p:cNvSpPr>
            <a:spLocks noGrp="1"/>
          </p:cNvSpPr>
          <p:nvPr>
            <p:ph type="body" idx="1"/>
          </p:nvPr>
        </p:nvSpPr>
        <p:spPr>
          <a:noFill/>
          <a:ln/>
        </p:spPr>
        <p:txBody>
          <a:bodyPr/>
          <a:lstStyle/>
          <a:p>
            <a:endParaRPr lang="de-DE" smtClean="0"/>
          </a:p>
        </p:txBody>
      </p:sp>
      <p:sp>
        <p:nvSpPr>
          <p:cNvPr id="4" name="Slide Number Placeholder 3"/>
          <p:cNvSpPr>
            <a:spLocks noGrp="1"/>
          </p:cNvSpPr>
          <p:nvPr>
            <p:ph type="sldNum" sz="quarter" idx="5"/>
          </p:nvPr>
        </p:nvSpPr>
        <p:spPr/>
        <p:txBody>
          <a:bodyPr/>
          <a:lstStyle/>
          <a:p>
            <a:pPr>
              <a:defRPr/>
            </a:pPr>
            <a:fld id="{B55F8873-F94B-432B-83F7-75B58102AC56}" type="slidenum">
              <a:rPr lang="en-GB" smtClean="0"/>
              <a:pPr>
                <a:defRPr/>
              </a:pPr>
              <a:t>5</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a:lstStyle/>
          <a:p>
            <a:endParaRPr lang="de-DE" smtClean="0"/>
          </a:p>
        </p:txBody>
      </p:sp>
      <p:sp>
        <p:nvSpPr>
          <p:cNvPr id="4" name="Slide Number Placeholder 3"/>
          <p:cNvSpPr>
            <a:spLocks noGrp="1"/>
          </p:cNvSpPr>
          <p:nvPr>
            <p:ph type="sldNum" sz="quarter" idx="5"/>
          </p:nvPr>
        </p:nvSpPr>
        <p:spPr/>
        <p:txBody>
          <a:bodyPr/>
          <a:lstStyle/>
          <a:p>
            <a:pPr>
              <a:defRPr/>
            </a:pPr>
            <a:fld id="{E5ECD32D-72DF-453E-B1F2-D0C211BFE714}" type="slidenum">
              <a:rPr lang="en-GB" smtClean="0"/>
              <a:pPr>
                <a:defRPr/>
              </a:pPr>
              <a:t>6</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a:ln/>
        </p:spPr>
      </p:sp>
      <p:sp>
        <p:nvSpPr>
          <p:cNvPr id="28674" name="Notes Placeholder 2"/>
          <p:cNvSpPr>
            <a:spLocks noGrp="1"/>
          </p:cNvSpPr>
          <p:nvPr>
            <p:ph type="body" idx="1"/>
          </p:nvPr>
        </p:nvSpPr>
        <p:spPr>
          <a:noFill/>
          <a:ln/>
        </p:spPr>
        <p:txBody>
          <a:bodyPr/>
          <a:lstStyle/>
          <a:p>
            <a:endParaRPr lang="de-DE" dirty="0" smtClean="0"/>
          </a:p>
        </p:txBody>
      </p:sp>
      <p:sp>
        <p:nvSpPr>
          <p:cNvPr id="4" name="Slide Number Placeholder 3"/>
          <p:cNvSpPr>
            <a:spLocks noGrp="1"/>
          </p:cNvSpPr>
          <p:nvPr>
            <p:ph type="sldNum" sz="quarter" idx="5"/>
          </p:nvPr>
        </p:nvSpPr>
        <p:spPr/>
        <p:txBody>
          <a:bodyPr/>
          <a:lstStyle/>
          <a:p>
            <a:pPr>
              <a:defRPr/>
            </a:pPr>
            <a:fld id="{7C678F73-2987-4B27-B123-2A10241FE3DF}" type="slidenum">
              <a:rPr lang="en-GB" smtClean="0"/>
              <a:pPr>
                <a:defRPr/>
              </a:pPr>
              <a:t>7</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ln/>
        </p:spPr>
      </p:sp>
      <p:sp>
        <p:nvSpPr>
          <p:cNvPr id="40962" name="Notes Placeholder 2"/>
          <p:cNvSpPr>
            <a:spLocks noGrp="1"/>
          </p:cNvSpPr>
          <p:nvPr>
            <p:ph type="body" idx="1"/>
          </p:nvPr>
        </p:nvSpPr>
        <p:spPr>
          <a:noFill/>
          <a:ln/>
        </p:spPr>
        <p:txBody>
          <a:bodyPr/>
          <a:lstStyle/>
          <a:p>
            <a:endParaRPr lang="de-DE" smtClean="0"/>
          </a:p>
        </p:txBody>
      </p:sp>
      <p:sp>
        <p:nvSpPr>
          <p:cNvPr id="4" name="Slide Number Placeholder 3"/>
          <p:cNvSpPr>
            <a:spLocks noGrp="1"/>
          </p:cNvSpPr>
          <p:nvPr>
            <p:ph type="sldNum" sz="quarter" idx="5"/>
          </p:nvPr>
        </p:nvSpPr>
        <p:spPr/>
        <p:txBody>
          <a:bodyPr/>
          <a:lstStyle/>
          <a:p>
            <a:pPr>
              <a:defRPr/>
            </a:pPr>
            <a:fld id="{078CF429-8744-4DCE-B1D7-F0027FD7A6B7}" type="slidenum">
              <a:rPr lang="en-GB" smtClean="0"/>
              <a:pPr>
                <a:defRPr/>
              </a:pPr>
              <a:t>8</a:t>
            </a:fld>
            <a:endParaRPr lang="en-GB"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Plassholder for lysbilde 1"/>
          <p:cNvSpPr>
            <a:spLocks noGrp="1" noRot="1" noChangeAspect="1" noTextEdit="1"/>
          </p:cNvSpPr>
          <p:nvPr>
            <p:ph type="sldImg"/>
          </p:nvPr>
        </p:nvSpPr>
        <p:spPr>
          <a:ln/>
        </p:spPr>
      </p:sp>
      <p:sp>
        <p:nvSpPr>
          <p:cNvPr id="34819" name="Plassholder for notater 2"/>
          <p:cNvSpPr>
            <a:spLocks noGrp="1"/>
          </p:cNvSpPr>
          <p:nvPr>
            <p:ph type="body" idx="1"/>
          </p:nvPr>
        </p:nvSpPr>
        <p:spPr>
          <a:noFill/>
          <a:ln/>
        </p:spPr>
        <p:txBody>
          <a:bodyPr/>
          <a:lstStyle/>
          <a:p>
            <a:endParaRPr lang="de-DE" smtClean="0"/>
          </a:p>
        </p:txBody>
      </p:sp>
      <p:sp>
        <p:nvSpPr>
          <p:cNvPr id="4" name="Plassholder for lysbildenummer 3"/>
          <p:cNvSpPr>
            <a:spLocks noGrp="1"/>
          </p:cNvSpPr>
          <p:nvPr>
            <p:ph type="sldNum" sz="quarter" idx="5"/>
          </p:nvPr>
        </p:nvSpPr>
        <p:spPr/>
        <p:txBody>
          <a:bodyPr/>
          <a:lstStyle/>
          <a:p>
            <a:pPr>
              <a:defRPr/>
            </a:pPr>
            <a:fld id="{9F887C48-9D95-4012-891F-A62924F530B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logo"/>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44638" y="1298575"/>
            <a:ext cx="1731962" cy="3498850"/>
          </a:xfrm>
          <a:prstGeom prst="rect">
            <a:avLst/>
          </a:prstGeom>
          <a:noFill/>
          <a:ln w="9525">
            <a:noFill/>
            <a:miter lim="800000"/>
            <a:headEnd/>
            <a:tailEnd/>
          </a:ln>
        </p:spPr>
      </p:pic>
      <p:pic>
        <p:nvPicPr>
          <p:cNvPr id="5" name="Picture 9" descr="OECD_285_50K_100p"/>
          <p:cNvPicPr>
            <a:picLocks noChangeAspect="1" noChangeArrowheads="1"/>
          </p:cNvPicPr>
          <p:nvPr/>
        </p:nvPicPr>
        <p:blipFill>
          <a:blip r:embed="rId3" cstate="print"/>
          <a:srcRect/>
          <a:stretch>
            <a:fillRect/>
          </a:stretch>
        </p:blipFill>
        <p:spPr bwMode="auto">
          <a:xfrm>
            <a:off x="117475" y="117475"/>
            <a:ext cx="854075" cy="863600"/>
          </a:xfrm>
          <a:prstGeom prst="rect">
            <a:avLst/>
          </a:prstGeom>
          <a:noFill/>
          <a:ln w="9525">
            <a:noFill/>
            <a:miter lim="800000"/>
            <a:headEnd/>
            <a:tailEnd/>
          </a:ln>
        </p:spPr>
      </p:pic>
      <p:pic>
        <p:nvPicPr>
          <p:cNvPr id="6" name="Picture 10" descr="name_EN_250"/>
          <p:cNvPicPr>
            <a:picLocks noChangeAspect="1" noChangeArrowheads="1"/>
          </p:cNvPicPr>
          <p:nvPr/>
        </p:nvPicPr>
        <p:blipFill>
          <a:blip r:embed="rId4" cstate="print"/>
          <a:srcRect/>
          <a:stretch>
            <a:fillRect/>
          </a:stretch>
        </p:blipFill>
        <p:spPr bwMode="auto">
          <a:xfrm>
            <a:off x="1042988" y="692150"/>
            <a:ext cx="2236787" cy="268288"/>
          </a:xfrm>
          <a:prstGeom prst="rect">
            <a:avLst/>
          </a:prstGeom>
          <a:noFill/>
          <a:ln w="9525">
            <a:noFill/>
            <a:miter lim="800000"/>
            <a:headEnd/>
            <a:tailEnd/>
          </a:ln>
        </p:spPr>
      </p:pic>
      <p:sp>
        <p:nvSpPr>
          <p:cNvPr id="443394" name="Rectangle 2"/>
          <p:cNvSpPr>
            <a:spLocks noGrp="1" noChangeArrowheads="1"/>
          </p:cNvSpPr>
          <p:nvPr>
            <p:ph type="ctrTitle"/>
          </p:nvPr>
        </p:nvSpPr>
        <p:spPr>
          <a:xfrm>
            <a:off x="3419475" y="1341438"/>
            <a:ext cx="5184775" cy="1470025"/>
          </a:xfrm>
        </p:spPr>
        <p:txBody>
          <a:bodyPr/>
          <a:lstStyle>
            <a:lvl1pPr algn="l">
              <a:defRPr/>
            </a:lvl1pPr>
          </a:lstStyle>
          <a:p>
            <a:r>
              <a:rPr lang="en-US" smtClean="0"/>
              <a:t>Click to edit Master title style</a:t>
            </a:r>
            <a:endParaRPr lang="en-US"/>
          </a:p>
        </p:txBody>
      </p:sp>
      <p:sp>
        <p:nvSpPr>
          <p:cNvPr id="443395" name="Rectangle 3"/>
          <p:cNvSpPr>
            <a:spLocks noGrp="1" noChangeArrowheads="1"/>
          </p:cNvSpPr>
          <p:nvPr>
            <p:ph type="subTitle" idx="1"/>
          </p:nvPr>
        </p:nvSpPr>
        <p:spPr>
          <a:xfrm>
            <a:off x="3419475" y="2900363"/>
            <a:ext cx="4857750" cy="1752600"/>
          </a:xfrm>
        </p:spPr>
        <p:txBody>
          <a:bodyPr/>
          <a:lstStyle>
            <a:lvl1pPr marL="0" indent="0">
              <a:buFontTx/>
              <a:buNone/>
              <a:defRPr/>
            </a:lvl1pPr>
          </a:lstStyle>
          <a:p>
            <a:r>
              <a:rPr lang="en-US" smtClean="0"/>
              <a:t>Click to edit Master subtitle style</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a:xfrm>
            <a:off x="6553200" y="6245225"/>
            <a:ext cx="827088" cy="476250"/>
          </a:xfrm>
        </p:spPr>
        <p:txBody>
          <a:bodyPr/>
          <a:lstStyle>
            <a:lvl1pPr>
              <a:defRPr/>
            </a:lvl1pPr>
          </a:lstStyle>
          <a:p>
            <a:pPr>
              <a:defRPr/>
            </a:pPr>
            <a:fld id="{C3E7819E-7C0F-40CD-BB13-CE01561C29B2}" type="slidenum">
              <a:rPr lang="en-US"/>
              <a:pPr>
                <a:defRPr/>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74867A-7869-4008-8A26-80A99A5B78F3}"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69AB482-337F-4A8C-A3DA-EA468A172050}"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i="0" baseline="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600"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AD0E3B6-D492-4B97-8BAE-94A2B9D779B3}"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AE186A-2D15-4DDE-9404-0EB947159F6E}"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600200"/>
            <a:ext cx="40322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2963" y="1600200"/>
            <a:ext cx="403383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B56CAA9-6DF0-4446-8A65-6FD14C21E671}"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DD3BD7D-D027-4048-A9A0-FCB1E43E1151}"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066F34F-51D8-49ED-82E9-41DAFA877D00}"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B28D599-4127-44D8-86AD-43CDD3D7748A}"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D49DF59-BEA4-48C9-90CD-C3858C28AACB}"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300C3EE-E9B7-4EFB-8ECC-2DA48711C5A6}"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68313" y="1600200"/>
            <a:ext cx="8218487"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393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cs typeface="+mn-cs"/>
              </a:defRPr>
            </a:lvl1pPr>
          </a:lstStyle>
          <a:p>
            <a:pPr>
              <a:defRPr/>
            </a:pPr>
            <a:endParaRPr lang="en-US"/>
          </a:p>
        </p:txBody>
      </p:sp>
      <p:sp>
        <p:nvSpPr>
          <p:cNvPr id="4393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cs typeface="+mn-cs"/>
              </a:defRPr>
            </a:lvl1pPr>
          </a:lstStyle>
          <a:p>
            <a:pPr>
              <a:defRPr/>
            </a:pPr>
            <a:endParaRPr lang="en-US"/>
          </a:p>
        </p:txBody>
      </p:sp>
      <p:sp>
        <p:nvSpPr>
          <p:cNvPr id="439302" name="Rectangle 6"/>
          <p:cNvSpPr>
            <a:spLocks noGrp="1" noChangeArrowheads="1"/>
          </p:cNvSpPr>
          <p:nvPr>
            <p:ph type="sldNum" sz="quarter" idx="4"/>
          </p:nvPr>
        </p:nvSpPr>
        <p:spPr bwMode="auto">
          <a:xfrm>
            <a:off x="6156325" y="6237288"/>
            <a:ext cx="11525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cs typeface="+mn-cs"/>
              </a:defRPr>
            </a:lvl1pPr>
          </a:lstStyle>
          <a:p>
            <a:pPr>
              <a:defRPr/>
            </a:pPr>
            <a:fld id="{1080FFEC-90DA-422A-A521-C5AA818B2815}" type="slidenum">
              <a:rPr lang="en-US"/>
              <a:pPr>
                <a:defRPr/>
              </a:pPr>
              <a:t>‹#›</a:t>
            </a:fld>
            <a:endParaRPr lang="en-US" dirty="0"/>
          </a:p>
        </p:txBody>
      </p:sp>
      <p:pic>
        <p:nvPicPr>
          <p:cNvPr id="1031" name="Picture 8" descr="OECD_285_50K_100p"/>
          <p:cNvPicPr>
            <a:picLocks noChangeAspect="1" noChangeArrowheads="1"/>
          </p:cNvPicPr>
          <p:nvPr/>
        </p:nvPicPr>
        <p:blipFill>
          <a:blip r:embed="rId13" cstate="print"/>
          <a:srcRect/>
          <a:stretch>
            <a:fillRect/>
          </a:stretch>
        </p:blipFill>
        <p:spPr bwMode="auto">
          <a:xfrm>
            <a:off x="114300" y="115888"/>
            <a:ext cx="569913" cy="57626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hf sldNum="0" hdr="0" ftr="0" dt="0"/>
  <p:txStyles>
    <p:titleStyle>
      <a:lvl1pPr algn="ctr" rtl="0" eaLnBrk="0" fontAlgn="base" hangingPunct="0">
        <a:spcBef>
          <a:spcPct val="0"/>
        </a:spcBef>
        <a:spcAft>
          <a:spcPct val="0"/>
        </a:spcAft>
        <a:defRPr sz="4400">
          <a:solidFill>
            <a:schemeClr val="bg2"/>
          </a:solidFill>
          <a:latin typeface="+mj-lt"/>
          <a:ea typeface="+mj-ea"/>
          <a:cs typeface="+mj-cs"/>
        </a:defRPr>
      </a:lvl1pPr>
      <a:lvl2pPr algn="ctr" rtl="0" eaLnBrk="0" fontAlgn="base" hangingPunct="0">
        <a:spcBef>
          <a:spcPct val="0"/>
        </a:spcBef>
        <a:spcAft>
          <a:spcPct val="0"/>
        </a:spcAft>
        <a:defRPr sz="4400">
          <a:solidFill>
            <a:schemeClr val="bg2"/>
          </a:solidFill>
          <a:latin typeface="Helvetica" pitchFamily="84" charset="0"/>
          <a:cs typeface="Arial" charset="0"/>
        </a:defRPr>
      </a:lvl2pPr>
      <a:lvl3pPr algn="ctr" rtl="0" eaLnBrk="0" fontAlgn="base" hangingPunct="0">
        <a:spcBef>
          <a:spcPct val="0"/>
        </a:spcBef>
        <a:spcAft>
          <a:spcPct val="0"/>
        </a:spcAft>
        <a:defRPr sz="4400">
          <a:solidFill>
            <a:schemeClr val="bg2"/>
          </a:solidFill>
          <a:latin typeface="Helvetica" pitchFamily="84" charset="0"/>
          <a:cs typeface="Arial" charset="0"/>
        </a:defRPr>
      </a:lvl3pPr>
      <a:lvl4pPr algn="ctr" rtl="0" eaLnBrk="0" fontAlgn="base" hangingPunct="0">
        <a:spcBef>
          <a:spcPct val="0"/>
        </a:spcBef>
        <a:spcAft>
          <a:spcPct val="0"/>
        </a:spcAft>
        <a:defRPr sz="4400">
          <a:solidFill>
            <a:schemeClr val="bg2"/>
          </a:solidFill>
          <a:latin typeface="Helvetica" pitchFamily="84" charset="0"/>
          <a:cs typeface="Arial" charset="0"/>
        </a:defRPr>
      </a:lvl4pPr>
      <a:lvl5pPr algn="ctr" rtl="0" eaLnBrk="0" fontAlgn="base" hangingPunct="0">
        <a:spcBef>
          <a:spcPct val="0"/>
        </a:spcBef>
        <a:spcAft>
          <a:spcPct val="0"/>
        </a:spcAft>
        <a:defRPr sz="4400">
          <a:solidFill>
            <a:schemeClr val="bg2"/>
          </a:solidFill>
          <a:latin typeface="Helvetica" pitchFamily="84" charset="0"/>
          <a:cs typeface="Arial" charset="0"/>
        </a:defRPr>
      </a:lvl5pPr>
      <a:lvl6pPr marL="457200" algn="ctr" rtl="0" eaLnBrk="1" fontAlgn="base" hangingPunct="1">
        <a:spcBef>
          <a:spcPct val="0"/>
        </a:spcBef>
        <a:spcAft>
          <a:spcPct val="0"/>
        </a:spcAft>
        <a:defRPr sz="4400">
          <a:solidFill>
            <a:schemeClr val="bg2"/>
          </a:solidFill>
          <a:latin typeface="Helvetica" pitchFamily="84" charset="0"/>
          <a:cs typeface="Arial" charset="0"/>
        </a:defRPr>
      </a:lvl6pPr>
      <a:lvl7pPr marL="914400" algn="ctr" rtl="0" eaLnBrk="1" fontAlgn="base" hangingPunct="1">
        <a:spcBef>
          <a:spcPct val="0"/>
        </a:spcBef>
        <a:spcAft>
          <a:spcPct val="0"/>
        </a:spcAft>
        <a:defRPr sz="4400">
          <a:solidFill>
            <a:schemeClr val="bg2"/>
          </a:solidFill>
          <a:latin typeface="Helvetica" pitchFamily="84" charset="0"/>
          <a:cs typeface="Arial" charset="0"/>
        </a:defRPr>
      </a:lvl7pPr>
      <a:lvl8pPr marL="1371600" algn="ctr" rtl="0" eaLnBrk="1" fontAlgn="base" hangingPunct="1">
        <a:spcBef>
          <a:spcPct val="0"/>
        </a:spcBef>
        <a:spcAft>
          <a:spcPct val="0"/>
        </a:spcAft>
        <a:defRPr sz="4400">
          <a:solidFill>
            <a:schemeClr val="bg2"/>
          </a:solidFill>
          <a:latin typeface="Helvetica" pitchFamily="84" charset="0"/>
          <a:cs typeface="Arial" charset="0"/>
        </a:defRPr>
      </a:lvl8pPr>
      <a:lvl9pPr marL="1828800" algn="ctr" rtl="0" eaLnBrk="1" fontAlgn="base" hangingPunct="1">
        <a:spcBef>
          <a:spcPct val="0"/>
        </a:spcBef>
        <a:spcAft>
          <a:spcPct val="0"/>
        </a:spcAft>
        <a:defRPr sz="4400">
          <a:solidFill>
            <a:schemeClr val="bg2"/>
          </a:solidFill>
          <a:latin typeface="Helvetica" pitchFamily="84" charset="0"/>
          <a:cs typeface="Arial" charset="0"/>
        </a:defRPr>
      </a:lvl9pPr>
    </p:titleStyle>
    <p:bodyStyle>
      <a:lvl1pPr marL="342900" indent="-342900" algn="l" rtl="0" eaLnBrk="0" fontAlgn="base" hangingPunct="0">
        <a:spcBef>
          <a:spcPct val="20000"/>
        </a:spcBef>
        <a:spcAft>
          <a:spcPct val="0"/>
        </a:spcAft>
        <a:buChar char="•"/>
        <a:defRPr sz="3200">
          <a:solidFill>
            <a:srgbClr val="0073CF"/>
          </a:solidFill>
          <a:latin typeface="+mn-lt"/>
          <a:ea typeface="+mn-ea"/>
          <a:cs typeface="+mn-cs"/>
        </a:defRPr>
      </a:lvl1pPr>
      <a:lvl2pPr marL="742950" indent="-285750" algn="l" rtl="0" eaLnBrk="0" fontAlgn="base" hangingPunct="0">
        <a:spcBef>
          <a:spcPct val="20000"/>
        </a:spcBef>
        <a:spcAft>
          <a:spcPct val="0"/>
        </a:spcAft>
        <a:buChar char="–"/>
        <a:defRPr sz="2800">
          <a:solidFill>
            <a:srgbClr val="0073CF"/>
          </a:solidFill>
          <a:latin typeface="+mn-lt"/>
          <a:cs typeface="+mn-cs"/>
        </a:defRPr>
      </a:lvl2pPr>
      <a:lvl3pPr marL="1143000" indent="-228600" algn="l" rtl="0" eaLnBrk="0" fontAlgn="base" hangingPunct="0">
        <a:spcBef>
          <a:spcPct val="20000"/>
        </a:spcBef>
        <a:spcAft>
          <a:spcPct val="0"/>
        </a:spcAft>
        <a:buChar char="•"/>
        <a:defRPr sz="2400">
          <a:solidFill>
            <a:srgbClr val="0073CF"/>
          </a:solidFill>
          <a:latin typeface="+mn-lt"/>
          <a:cs typeface="+mn-cs"/>
        </a:defRPr>
      </a:lvl3pPr>
      <a:lvl4pPr marL="1600200" indent="-228600" algn="l" rtl="0" eaLnBrk="0" fontAlgn="base" hangingPunct="0">
        <a:spcBef>
          <a:spcPct val="20000"/>
        </a:spcBef>
        <a:spcAft>
          <a:spcPct val="0"/>
        </a:spcAft>
        <a:buChar char="–"/>
        <a:defRPr sz="2000">
          <a:solidFill>
            <a:srgbClr val="0073CF"/>
          </a:solidFill>
          <a:latin typeface="+mn-lt"/>
          <a:cs typeface="+mn-cs"/>
        </a:defRPr>
      </a:lvl4pPr>
      <a:lvl5pPr marL="2057400" indent="-228600" algn="l" rtl="0" eaLnBrk="0" fontAlgn="base" hangingPunct="0">
        <a:spcBef>
          <a:spcPct val="20000"/>
        </a:spcBef>
        <a:spcAft>
          <a:spcPct val="0"/>
        </a:spcAft>
        <a:buChar char="»"/>
        <a:defRPr sz="2000">
          <a:solidFill>
            <a:srgbClr val="0073CF"/>
          </a:solidFill>
          <a:latin typeface="+mn-lt"/>
          <a:cs typeface="+mn-cs"/>
        </a:defRPr>
      </a:lvl5pPr>
      <a:lvl6pPr marL="2514600" indent="-228600" algn="l" rtl="0" eaLnBrk="1" fontAlgn="base" hangingPunct="1">
        <a:spcBef>
          <a:spcPct val="20000"/>
        </a:spcBef>
        <a:spcAft>
          <a:spcPct val="0"/>
        </a:spcAft>
        <a:buChar char="»"/>
        <a:defRPr sz="2000">
          <a:solidFill>
            <a:srgbClr val="0073CF"/>
          </a:solidFill>
          <a:latin typeface="+mn-lt"/>
          <a:cs typeface="+mn-cs"/>
        </a:defRPr>
      </a:lvl6pPr>
      <a:lvl7pPr marL="2971800" indent="-228600" algn="l" rtl="0" eaLnBrk="1" fontAlgn="base" hangingPunct="1">
        <a:spcBef>
          <a:spcPct val="20000"/>
        </a:spcBef>
        <a:spcAft>
          <a:spcPct val="0"/>
        </a:spcAft>
        <a:buChar char="»"/>
        <a:defRPr sz="2000">
          <a:solidFill>
            <a:srgbClr val="0073CF"/>
          </a:solidFill>
          <a:latin typeface="+mn-lt"/>
          <a:cs typeface="+mn-cs"/>
        </a:defRPr>
      </a:lvl7pPr>
      <a:lvl8pPr marL="3429000" indent="-228600" algn="l" rtl="0" eaLnBrk="1" fontAlgn="base" hangingPunct="1">
        <a:spcBef>
          <a:spcPct val="20000"/>
        </a:spcBef>
        <a:spcAft>
          <a:spcPct val="0"/>
        </a:spcAft>
        <a:buChar char="»"/>
        <a:defRPr sz="2000">
          <a:solidFill>
            <a:srgbClr val="0073CF"/>
          </a:solidFill>
          <a:latin typeface="+mn-lt"/>
          <a:cs typeface="+mn-cs"/>
        </a:defRPr>
      </a:lvl8pPr>
      <a:lvl9pPr marL="3886200" indent="-228600" algn="l" rtl="0" eaLnBrk="1" fontAlgn="base" hangingPunct="1">
        <a:spcBef>
          <a:spcPct val="20000"/>
        </a:spcBef>
        <a:spcAft>
          <a:spcPct val="0"/>
        </a:spcAft>
        <a:buChar char="»"/>
        <a:defRPr sz="2000">
          <a:solidFill>
            <a:srgbClr val="0073CF"/>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janamarie.mehrtens@oecd.org"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mailto:pmk@kd.dep.no"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11560" y="5524500"/>
            <a:ext cx="8233991" cy="928688"/>
          </a:xfrm>
        </p:spPr>
        <p:txBody>
          <a:bodyPr/>
          <a:lstStyle/>
          <a:p>
            <a:pPr algn="r"/>
            <a:r>
              <a:rPr lang="en-GB" sz="2000" dirty="0" smtClean="0">
                <a:solidFill>
                  <a:schemeClr val="tx1">
                    <a:lumMod val="65000"/>
                    <a:lumOff val="35000"/>
                  </a:schemeClr>
                </a:solidFill>
              </a:rPr>
              <a:t>Per Koch, The Norwegian Ministry of Education and Research </a:t>
            </a:r>
            <a:br>
              <a:rPr lang="en-GB" sz="2000" dirty="0" smtClean="0">
                <a:solidFill>
                  <a:schemeClr val="tx1">
                    <a:lumMod val="65000"/>
                    <a:lumOff val="35000"/>
                  </a:schemeClr>
                </a:solidFill>
              </a:rPr>
            </a:br>
            <a:r>
              <a:rPr lang="en-GB" sz="2000" dirty="0" smtClean="0">
                <a:solidFill>
                  <a:schemeClr val="tx1">
                    <a:lumMod val="65000"/>
                    <a:lumOff val="35000"/>
                  </a:schemeClr>
                </a:solidFill>
              </a:rPr>
              <a:t>and Jana Marie </a:t>
            </a:r>
            <a:r>
              <a:rPr lang="en-GB" sz="2000" dirty="0" err="1" smtClean="0">
                <a:solidFill>
                  <a:schemeClr val="tx1">
                    <a:lumMod val="65000"/>
                    <a:lumOff val="35000"/>
                  </a:schemeClr>
                </a:solidFill>
              </a:rPr>
              <a:t>Mehrtens</a:t>
            </a:r>
            <a:r>
              <a:rPr lang="en-GB" sz="2000" dirty="0" smtClean="0">
                <a:solidFill>
                  <a:schemeClr val="tx1">
                    <a:lumMod val="65000"/>
                    <a:lumOff val="35000"/>
                  </a:schemeClr>
                </a:solidFill>
              </a:rPr>
              <a:t>, the OECD</a:t>
            </a:r>
            <a:endParaRPr lang="en-US" sz="2000" dirty="0" smtClean="0">
              <a:solidFill>
                <a:schemeClr val="tx1">
                  <a:lumMod val="65000"/>
                  <a:lumOff val="35000"/>
                </a:schemeClr>
              </a:solidFill>
            </a:endParaRPr>
          </a:p>
        </p:txBody>
      </p:sp>
      <p:sp>
        <p:nvSpPr>
          <p:cNvPr id="4099" name="Rectangle 3"/>
          <p:cNvSpPr>
            <a:spLocks noGrp="1" noChangeArrowheads="1"/>
          </p:cNvSpPr>
          <p:nvPr>
            <p:ph type="subTitle" idx="1"/>
          </p:nvPr>
        </p:nvSpPr>
        <p:spPr>
          <a:xfrm>
            <a:off x="3563938" y="1500188"/>
            <a:ext cx="5222875" cy="3000375"/>
          </a:xfrm>
        </p:spPr>
        <p:txBody>
          <a:bodyPr/>
          <a:lstStyle/>
          <a:p>
            <a:pPr eaLnBrk="1" hangingPunct="1">
              <a:lnSpc>
                <a:spcPct val="90000"/>
              </a:lnSpc>
              <a:defRPr/>
            </a:pPr>
            <a:r>
              <a:rPr lang="en-US" sz="2800" b="1" dirty="0" smtClean="0">
                <a:solidFill>
                  <a:srgbClr val="005392"/>
                </a:solidFill>
                <a:latin typeface="Arial" pitchFamily="34" charset="0"/>
              </a:rPr>
              <a:t>Governance of international co-operation on science, technology and </a:t>
            </a:r>
            <a:r>
              <a:rPr lang="en-GB" sz="2800" b="1" dirty="0" smtClean="0">
                <a:solidFill>
                  <a:srgbClr val="005392"/>
                </a:solidFill>
                <a:latin typeface="Arial" pitchFamily="34" charset="0"/>
              </a:rPr>
              <a:t>innovation to address the global challenges of climate change, energy &amp; food security</a:t>
            </a:r>
            <a:endParaRPr lang="en-US" sz="2800" b="1" dirty="0" smtClean="0">
              <a:solidFill>
                <a:srgbClr val="005392"/>
              </a:solidFill>
              <a:latin typeface="Arial" pitchFamily="34" charset="0"/>
            </a:endParaRPr>
          </a:p>
          <a:p>
            <a:pPr algn="r" eaLnBrk="1" hangingPunct="1">
              <a:lnSpc>
                <a:spcPct val="90000"/>
              </a:lnSpc>
              <a:defRPr/>
            </a:pPr>
            <a:endParaRPr lang="en-GB" sz="2000" dirty="0" smtClean="0">
              <a:solidFill>
                <a:srgbClr val="005392"/>
              </a:solidFill>
              <a:latin typeface="+mj-lt"/>
              <a:ea typeface="+mj-ea"/>
              <a:cs typeface="+mj-cs"/>
            </a:endParaRPr>
          </a:p>
          <a:p>
            <a:pPr eaLnBrk="1" hangingPunct="1">
              <a:lnSpc>
                <a:spcPct val="90000"/>
              </a:lnSpc>
              <a:defRPr/>
            </a:pPr>
            <a:endParaRPr lang="en-GB" sz="2800" dirty="0" smtClean="0"/>
          </a:p>
          <a:p>
            <a:pPr eaLnBrk="1" hangingPunct="1">
              <a:lnSpc>
                <a:spcPct val="90000"/>
              </a:lnSpc>
              <a:defRPr/>
            </a:pPr>
            <a:endParaRPr lang="en-US" sz="2800"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AutoShape 45"/>
          <p:cNvSpPr>
            <a:spLocks noChangeArrowheads="1"/>
          </p:cNvSpPr>
          <p:nvPr/>
        </p:nvSpPr>
        <p:spPr bwMode="auto">
          <a:xfrm>
            <a:off x="1576546" y="1936949"/>
            <a:ext cx="7243926" cy="1600019"/>
          </a:xfrm>
          <a:prstGeom prst="roundRect">
            <a:avLst>
              <a:gd name="adj" fmla="val 16667"/>
            </a:avLst>
          </a:prstGeom>
          <a:solidFill>
            <a:schemeClr val="accent5">
              <a:lumMod val="75000"/>
            </a:schemeClr>
          </a:solidFill>
          <a:ln w="9525">
            <a:noFill/>
            <a:round/>
            <a:headEnd/>
            <a:tailEnd/>
          </a:ln>
        </p:spPr>
        <p:txBody>
          <a:bodyPr anchor="ctr"/>
          <a:lstStyle/>
          <a:p>
            <a:pPr algn="ctr" eaLnBrk="0" hangingPunct="0">
              <a:defRPr/>
            </a:pPr>
            <a:r>
              <a:rPr lang="en-GB" dirty="0">
                <a:solidFill>
                  <a:schemeClr val="tx1">
                    <a:lumMod val="75000"/>
                    <a:lumOff val="25000"/>
                  </a:schemeClr>
                </a:solidFill>
                <a:latin typeface="Calibri" pitchFamily="34" charset="0"/>
                <a:cs typeface="Arial" pitchFamily="34" charset="0"/>
              </a:rPr>
              <a:t>Institutional </a:t>
            </a:r>
            <a:r>
              <a:rPr lang="en-GB" dirty="0" smtClean="0">
                <a:solidFill>
                  <a:schemeClr val="tx1">
                    <a:lumMod val="75000"/>
                    <a:lumOff val="25000"/>
                  </a:schemeClr>
                </a:solidFill>
                <a:latin typeface="Calibri" pitchFamily="34" charset="0"/>
                <a:cs typeface="Arial" pitchFamily="34" charset="0"/>
              </a:rPr>
              <a:t>Arrangements,</a:t>
            </a:r>
          </a:p>
          <a:p>
            <a:pPr algn="ctr" eaLnBrk="0" hangingPunct="0">
              <a:defRPr/>
            </a:pPr>
            <a:r>
              <a:rPr lang="en-GB" dirty="0" smtClean="0">
                <a:solidFill>
                  <a:schemeClr val="tx1">
                    <a:lumMod val="75000"/>
                    <a:lumOff val="25000"/>
                  </a:schemeClr>
                </a:solidFill>
                <a:latin typeface="Calibri" pitchFamily="34" charset="0"/>
                <a:cs typeface="Arial" pitchFamily="34" charset="0"/>
              </a:rPr>
              <a:t>Agenda </a:t>
            </a:r>
            <a:r>
              <a:rPr lang="en-GB" dirty="0">
                <a:solidFill>
                  <a:schemeClr val="tx1">
                    <a:lumMod val="75000"/>
                    <a:lumOff val="25000"/>
                  </a:schemeClr>
                </a:solidFill>
                <a:latin typeface="Calibri" pitchFamily="34" charset="0"/>
                <a:cs typeface="Arial" pitchFamily="34" charset="0"/>
              </a:rPr>
              <a:t>and Priority Setting</a:t>
            </a:r>
          </a:p>
        </p:txBody>
      </p:sp>
      <p:sp>
        <p:nvSpPr>
          <p:cNvPr id="19460" name="AutoShape 45"/>
          <p:cNvSpPr>
            <a:spLocks noChangeArrowheads="1"/>
          </p:cNvSpPr>
          <p:nvPr/>
        </p:nvSpPr>
        <p:spPr bwMode="auto">
          <a:xfrm>
            <a:off x="467544" y="1972999"/>
            <a:ext cx="864096" cy="1600017"/>
          </a:xfrm>
          <a:prstGeom prst="roundRect">
            <a:avLst>
              <a:gd name="adj" fmla="val 16667"/>
            </a:avLst>
          </a:prstGeom>
          <a:solidFill>
            <a:srgbClr val="7EA6B8"/>
          </a:solidFill>
          <a:ln w="9525">
            <a:noFill/>
            <a:round/>
            <a:headEnd/>
            <a:tailEnd/>
          </a:ln>
        </p:spPr>
        <p:txBody>
          <a:bodyPr anchor="ctr"/>
          <a:lstStyle/>
          <a:p>
            <a:pPr algn="ctr" eaLnBrk="0" hangingPunct="0">
              <a:defRPr/>
            </a:pPr>
            <a:r>
              <a:rPr lang="en-GB" sz="3200">
                <a:solidFill>
                  <a:schemeClr val="tx1">
                    <a:lumMod val="75000"/>
                    <a:lumOff val="25000"/>
                  </a:schemeClr>
                </a:solidFill>
                <a:latin typeface="Calibri" pitchFamily="34" charset="0"/>
                <a:cs typeface="Arial" pitchFamily="34" charset="0"/>
              </a:rPr>
              <a:t>I</a:t>
            </a:r>
          </a:p>
        </p:txBody>
      </p:sp>
      <p:sp>
        <p:nvSpPr>
          <p:cNvPr id="13" name="Slide Number Placeholder 12"/>
          <p:cNvSpPr>
            <a:spLocks noGrp="1"/>
          </p:cNvSpPr>
          <p:nvPr>
            <p:ph type="sldNum" sz="quarter" idx="12"/>
          </p:nvPr>
        </p:nvSpPr>
        <p:spPr/>
        <p:txBody>
          <a:bodyPr/>
          <a:lstStyle/>
          <a:p>
            <a:pPr>
              <a:defRPr/>
            </a:pPr>
            <a:fld id="{AAD0E3B6-D492-4B97-8BAE-94A2B9D779B3}" type="slidenum">
              <a:rPr lang="en-US" smtClean="0"/>
              <a:pPr>
                <a:defRPr/>
              </a:pPr>
              <a:t>10</a:t>
            </a:fld>
            <a:endParaRPr lang="en-US" dirty="0"/>
          </a:p>
        </p:txBody>
      </p:sp>
      <p:sp>
        <p:nvSpPr>
          <p:cNvPr id="15" name="Title 1"/>
          <p:cNvSpPr txBox="1">
            <a:spLocks/>
          </p:cNvSpPr>
          <p:nvPr/>
        </p:nvSpPr>
        <p:spPr bwMode="auto">
          <a:xfrm>
            <a:off x="609600" y="26064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smtClean="0">
                <a:ln>
                  <a:noFill/>
                </a:ln>
                <a:solidFill>
                  <a:schemeClr val="tx1">
                    <a:lumMod val="75000"/>
                    <a:lumOff val="25000"/>
                  </a:schemeClr>
                </a:solidFill>
                <a:effectLst/>
                <a:uLnTx/>
                <a:uFillTx/>
                <a:latin typeface="+mj-lt"/>
                <a:ea typeface="+mj-ea"/>
                <a:cs typeface="+mj-cs"/>
              </a:rPr>
              <a:t>Analysis</a:t>
            </a:r>
            <a:r>
              <a:rPr kumimoji="0" lang="en-US" sz="2800" b="0" i="0" u="none" strike="noStrike" kern="0" cap="none" spc="0" normalizeH="0" noProof="0" dirty="0" smtClean="0">
                <a:ln>
                  <a:noFill/>
                </a:ln>
                <a:solidFill>
                  <a:schemeClr val="tx1">
                    <a:lumMod val="75000"/>
                    <a:lumOff val="25000"/>
                  </a:schemeClr>
                </a:solidFill>
                <a:effectLst/>
                <a:uLnTx/>
                <a:uFillTx/>
                <a:latin typeface="+mj-lt"/>
                <a:ea typeface="+mj-ea"/>
                <a:cs typeface="+mj-cs"/>
              </a:rPr>
              <a:t> of governance dimensions</a:t>
            </a:r>
            <a:endParaRPr kumimoji="0" lang="en-US" sz="2800" b="0" i="0" u="none" strike="noStrike" kern="0" cap="none" spc="0" normalizeH="0" baseline="0" noProof="0" dirty="0" smtClean="0">
              <a:ln>
                <a:noFill/>
              </a:ln>
              <a:solidFill>
                <a:schemeClr val="tx1">
                  <a:lumMod val="75000"/>
                  <a:lumOff val="25000"/>
                </a:schemeClr>
              </a:solidFill>
              <a:effectLst/>
              <a:uLnTx/>
              <a:uFillTx/>
              <a:latin typeface="+mj-lt"/>
              <a:ea typeface="+mj-ea"/>
              <a:cs typeface="+mj-cs"/>
            </a:endParaRPr>
          </a:p>
        </p:txBody>
      </p:sp>
      <p:pic>
        <p:nvPicPr>
          <p:cNvPr id="20" name="Picture 6" descr="C:\Documents and Settings\Mehrtens_j\My Documents\a - Presentation help\pictures\climate-change_1.jpg"/>
          <p:cNvPicPr>
            <a:picLocks noChangeAspect="1" noChangeArrowheads="1"/>
          </p:cNvPicPr>
          <p:nvPr/>
        </p:nvPicPr>
        <p:blipFill>
          <a:blip r:embed="rId3" cstate="print"/>
          <a:srcRect/>
          <a:stretch>
            <a:fillRect/>
          </a:stretch>
        </p:blipFill>
        <p:spPr bwMode="auto">
          <a:xfrm>
            <a:off x="3419872" y="3933056"/>
            <a:ext cx="2448272" cy="183896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AutoShape 45"/>
          <p:cNvSpPr>
            <a:spLocks noChangeArrowheads="1"/>
          </p:cNvSpPr>
          <p:nvPr/>
        </p:nvSpPr>
        <p:spPr bwMode="auto">
          <a:xfrm>
            <a:off x="1576546" y="1936949"/>
            <a:ext cx="7243926" cy="1600019"/>
          </a:xfrm>
          <a:prstGeom prst="roundRect">
            <a:avLst>
              <a:gd name="adj" fmla="val 16667"/>
            </a:avLst>
          </a:prstGeom>
          <a:solidFill>
            <a:schemeClr val="accent5">
              <a:lumMod val="75000"/>
            </a:schemeClr>
          </a:solidFill>
          <a:ln w="9525">
            <a:noFill/>
            <a:round/>
            <a:headEnd/>
            <a:tailEnd/>
          </a:ln>
        </p:spPr>
        <p:txBody>
          <a:bodyPr anchor="ctr"/>
          <a:lstStyle/>
          <a:p>
            <a:pPr algn="ctr" eaLnBrk="0" hangingPunct="0">
              <a:defRPr/>
            </a:pPr>
            <a:r>
              <a:rPr lang="en-GB" dirty="0" smtClean="0">
                <a:solidFill>
                  <a:schemeClr val="tx1">
                    <a:lumMod val="75000"/>
                    <a:lumOff val="25000"/>
                  </a:schemeClr>
                </a:solidFill>
                <a:latin typeface="Calibri" pitchFamily="34" charset="0"/>
                <a:cs typeface="Arial" pitchFamily="34" charset="0"/>
              </a:rPr>
              <a:t>Knowledge Sharing and </a:t>
            </a:r>
          </a:p>
          <a:p>
            <a:pPr algn="ctr" eaLnBrk="0" hangingPunct="0">
              <a:defRPr/>
            </a:pPr>
            <a:r>
              <a:rPr lang="en-GB" dirty="0" smtClean="0">
                <a:solidFill>
                  <a:schemeClr val="tx1">
                    <a:lumMod val="75000"/>
                    <a:lumOff val="25000"/>
                  </a:schemeClr>
                </a:solidFill>
                <a:latin typeface="Calibri" pitchFamily="34" charset="0"/>
                <a:cs typeface="Arial" pitchFamily="34" charset="0"/>
              </a:rPr>
              <a:t>Intellectual Property</a:t>
            </a:r>
            <a:endParaRPr lang="en-GB" dirty="0">
              <a:solidFill>
                <a:schemeClr val="tx1">
                  <a:lumMod val="75000"/>
                  <a:lumOff val="25000"/>
                </a:schemeClr>
              </a:solidFill>
              <a:latin typeface="Calibri" pitchFamily="34" charset="0"/>
              <a:cs typeface="Arial" pitchFamily="34" charset="0"/>
            </a:endParaRPr>
          </a:p>
        </p:txBody>
      </p:sp>
      <p:sp>
        <p:nvSpPr>
          <p:cNvPr id="19460" name="AutoShape 45"/>
          <p:cNvSpPr>
            <a:spLocks noChangeArrowheads="1"/>
          </p:cNvSpPr>
          <p:nvPr/>
        </p:nvSpPr>
        <p:spPr bwMode="auto">
          <a:xfrm>
            <a:off x="467544" y="1972999"/>
            <a:ext cx="864096" cy="1600017"/>
          </a:xfrm>
          <a:prstGeom prst="roundRect">
            <a:avLst>
              <a:gd name="adj" fmla="val 16667"/>
            </a:avLst>
          </a:prstGeom>
          <a:solidFill>
            <a:srgbClr val="7EA6B8"/>
          </a:solidFill>
          <a:ln w="9525">
            <a:noFill/>
            <a:round/>
            <a:headEnd/>
            <a:tailEnd/>
          </a:ln>
        </p:spPr>
        <p:txBody>
          <a:bodyPr anchor="ctr"/>
          <a:lstStyle/>
          <a:p>
            <a:pPr algn="ctr" eaLnBrk="0" hangingPunct="0">
              <a:defRPr/>
            </a:pPr>
            <a:r>
              <a:rPr lang="en-GB" sz="3200" dirty="0" smtClean="0">
                <a:solidFill>
                  <a:schemeClr val="tx1">
                    <a:lumMod val="75000"/>
                    <a:lumOff val="25000"/>
                  </a:schemeClr>
                </a:solidFill>
                <a:latin typeface="Calibri" pitchFamily="34" charset="0"/>
                <a:cs typeface="Arial" pitchFamily="34" charset="0"/>
              </a:rPr>
              <a:t>II</a:t>
            </a:r>
            <a:endParaRPr lang="en-GB" sz="3200" dirty="0">
              <a:solidFill>
                <a:schemeClr val="tx1">
                  <a:lumMod val="75000"/>
                  <a:lumOff val="25000"/>
                </a:schemeClr>
              </a:solidFill>
              <a:latin typeface="Calibri" pitchFamily="34" charset="0"/>
              <a:cs typeface="Arial" pitchFamily="34" charset="0"/>
            </a:endParaRPr>
          </a:p>
        </p:txBody>
      </p:sp>
      <p:sp>
        <p:nvSpPr>
          <p:cNvPr id="13" name="Slide Number Placeholder 12"/>
          <p:cNvSpPr>
            <a:spLocks noGrp="1"/>
          </p:cNvSpPr>
          <p:nvPr>
            <p:ph type="sldNum" sz="quarter" idx="12"/>
          </p:nvPr>
        </p:nvSpPr>
        <p:spPr/>
        <p:txBody>
          <a:bodyPr/>
          <a:lstStyle/>
          <a:p>
            <a:pPr>
              <a:defRPr/>
            </a:pPr>
            <a:fld id="{AAD0E3B6-D492-4B97-8BAE-94A2B9D779B3}" type="slidenum">
              <a:rPr lang="en-US" smtClean="0"/>
              <a:pPr>
                <a:defRPr/>
              </a:pPr>
              <a:t>11</a:t>
            </a:fld>
            <a:endParaRPr lang="en-US" dirty="0"/>
          </a:p>
        </p:txBody>
      </p:sp>
      <p:sp>
        <p:nvSpPr>
          <p:cNvPr id="15" name="Title 1"/>
          <p:cNvSpPr txBox="1">
            <a:spLocks/>
          </p:cNvSpPr>
          <p:nvPr/>
        </p:nvSpPr>
        <p:spPr bwMode="auto">
          <a:xfrm>
            <a:off x="609600" y="26064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smtClean="0">
                <a:ln>
                  <a:noFill/>
                </a:ln>
                <a:solidFill>
                  <a:schemeClr val="tx1">
                    <a:lumMod val="75000"/>
                    <a:lumOff val="25000"/>
                  </a:schemeClr>
                </a:solidFill>
                <a:effectLst/>
                <a:uLnTx/>
                <a:uFillTx/>
                <a:latin typeface="+mj-lt"/>
                <a:ea typeface="+mj-ea"/>
                <a:cs typeface="+mj-cs"/>
              </a:rPr>
              <a:t>Analysis</a:t>
            </a:r>
            <a:r>
              <a:rPr kumimoji="0" lang="en-US" sz="2800" b="0" i="0" u="none" strike="noStrike" kern="0" cap="none" spc="0" normalizeH="0" noProof="0" dirty="0" smtClean="0">
                <a:ln>
                  <a:noFill/>
                </a:ln>
                <a:solidFill>
                  <a:schemeClr val="tx1">
                    <a:lumMod val="75000"/>
                    <a:lumOff val="25000"/>
                  </a:schemeClr>
                </a:solidFill>
                <a:effectLst/>
                <a:uLnTx/>
                <a:uFillTx/>
                <a:latin typeface="+mj-lt"/>
                <a:ea typeface="+mj-ea"/>
                <a:cs typeface="+mj-cs"/>
              </a:rPr>
              <a:t> of governance dimensions</a:t>
            </a:r>
            <a:endParaRPr kumimoji="0" lang="en-US" sz="2800" b="0" i="0" u="none" strike="noStrike" kern="0" cap="none" spc="0" normalizeH="0" baseline="0" noProof="0" dirty="0" smtClean="0">
              <a:ln>
                <a:noFill/>
              </a:ln>
              <a:solidFill>
                <a:schemeClr val="tx1">
                  <a:lumMod val="75000"/>
                  <a:lumOff val="25000"/>
                </a:schemeClr>
              </a:solidFill>
              <a:effectLst/>
              <a:uLnTx/>
              <a:uFillTx/>
              <a:latin typeface="+mj-lt"/>
              <a:ea typeface="+mj-ea"/>
              <a:cs typeface="+mj-cs"/>
            </a:endParaRPr>
          </a:p>
        </p:txBody>
      </p:sp>
      <p:pic>
        <p:nvPicPr>
          <p:cNvPr id="7" name="Picture 6" descr="C:\Documents and Settings\Mehrtens_j\My Documents\a - Presentation help\pictures\climate-change_1.jpg"/>
          <p:cNvPicPr>
            <a:picLocks noChangeAspect="1" noChangeArrowheads="1"/>
          </p:cNvPicPr>
          <p:nvPr/>
        </p:nvPicPr>
        <p:blipFill>
          <a:blip r:embed="rId3" cstate="print"/>
          <a:srcRect/>
          <a:stretch>
            <a:fillRect/>
          </a:stretch>
        </p:blipFill>
        <p:spPr bwMode="auto">
          <a:xfrm>
            <a:off x="3419872" y="3933056"/>
            <a:ext cx="2448272" cy="183896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AutoShape 45"/>
          <p:cNvSpPr>
            <a:spLocks noChangeArrowheads="1"/>
          </p:cNvSpPr>
          <p:nvPr/>
        </p:nvSpPr>
        <p:spPr bwMode="auto">
          <a:xfrm>
            <a:off x="1576546" y="1936949"/>
            <a:ext cx="7243926" cy="1600019"/>
          </a:xfrm>
          <a:prstGeom prst="roundRect">
            <a:avLst>
              <a:gd name="adj" fmla="val 16667"/>
            </a:avLst>
          </a:prstGeom>
          <a:solidFill>
            <a:schemeClr val="accent5">
              <a:lumMod val="75000"/>
            </a:schemeClr>
          </a:solidFill>
          <a:ln w="9525">
            <a:noFill/>
            <a:round/>
            <a:headEnd/>
            <a:tailEnd/>
          </a:ln>
        </p:spPr>
        <p:txBody>
          <a:bodyPr anchor="ctr"/>
          <a:lstStyle/>
          <a:p>
            <a:pPr algn="ctr" eaLnBrk="0" hangingPunct="0">
              <a:defRPr/>
            </a:pPr>
            <a:r>
              <a:rPr lang="en-GB" dirty="0" smtClean="0">
                <a:solidFill>
                  <a:schemeClr val="tx1">
                    <a:lumMod val="75000"/>
                    <a:lumOff val="25000"/>
                  </a:schemeClr>
                </a:solidFill>
                <a:latin typeface="Calibri" pitchFamily="34" charset="0"/>
                <a:cs typeface="Arial" pitchFamily="34" charset="0"/>
              </a:rPr>
              <a:t>Funding and Spending</a:t>
            </a:r>
          </a:p>
          <a:p>
            <a:pPr algn="ctr" eaLnBrk="0" hangingPunct="0">
              <a:defRPr/>
            </a:pPr>
            <a:r>
              <a:rPr lang="en-GB" dirty="0" smtClean="0">
                <a:solidFill>
                  <a:schemeClr val="tx1">
                    <a:lumMod val="75000"/>
                    <a:lumOff val="25000"/>
                  </a:schemeClr>
                </a:solidFill>
                <a:latin typeface="Calibri" pitchFamily="34" charset="0"/>
                <a:cs typeface="Arial" pitchFamily="34" charset="0"/>
              </a:rPr>
              <a:t>Arrangements</a:t>
            </a:r>
            <a:endParaRPr lang="en-GB" dirty="0">
              <a:solidFill>
                <a:schemeClr val="tx1">
                  <a:lumMod val="75000"/>
                  <a:lumOff val="25000"/>
                </a:schemeClr>
              </a:solidFill>
              <a:latin typeface="Calibri" pitchFamily="34" charset="0"/>
              <a:cs typeface="Arial" pitchFamily="34" charset="0"/>
            </a:endParaRPr>
          </a:p>
        </p:txBody>
      </p:sp>
      <p:sp>
        <p:nvSpPr>
          <p:cNvPr id="19460" name="AutoShape 45"/>
          <p:cNvSpPr>
            <a:spLocks noChangeArrowheads="1"/>
          </p:cNvSpPr>
          <p:nvPr/>
        </p:nvSpPr>
        <p:spPr bwMode="auto">
          <a:xfrm>
            <a:off x="467544" y="1972999"/>
            <a:ext cx="864096" cy="1600017"/>
          </a:xfrm>
          <a:prstGeom prst="roundRect">
            <a:avLst>
              <a:gd name="adj" fmla="val 16667"/>
            </a:avLst>
          </a:prstGeom>
          <a:solidFill>
            <a:srgbClr val="7EA6B8"/>
          </a:solidFill>
          <a:ln w="9525">
            <a:noFill/>
            <a:round/>
            <a:headEnd/>
            <a:tailEnd/>
          </a:ln>
        </p:spPr>
        <p:txBody>
          <a:bodyPr anchor="ctr"/>
          <a:lstStyle/>
          <a:p>
            <a:pPr algn="ctr" eaLnBrk="0" hangingPunct="0">
              <a:defRPr/>
            </a:pPr>
            <a:r>
              <a:rPr lang="en-GB" sz="3200" dirty="0" smtClean="0">
                <a:solidFill>
                  <a:schemeClr val="tx1">
                    <a:lumMod val="75000"/>
                    <a:lumOff val="25000"/>
                  </a:schemeClr>
                </a:solidFill>
                <a:latin typeface="Calibri" pitchFamily="34" charset="0"/>
                <a:cs typeface="Arial" pitchFamily="34" charset="0"/>
              </a:rPr>
              <a:t>III</a:t>
            </a:r>
            <a:endParaRPr lang="en-GB" sz="3200" dirty="0">
              <a:solidFill>
                <a:schemeClr val="tx1">
                  <a:lumMod val="75000"/>
                  <a:lumOff val="25000"/>
                </a:schemeClr>
              </a:solidFill>
              <a:latin typeface="Calibri" pitchFamily="34" charset="0"/>
              <a:cs typeface="Arial" pitchFamily="34" charset="0"/>
            </a:endParaRPr>
          </a:p>
        </p:txBody>
      </p:sp>
      <p:sp>
        <p:nvSpPr>
          <p:cNvPr id="13" name="Slide Number Placeholder 12"/>
          <p:cNvSpPr>
            <a:spLocks noGrp="1"/>
          </p:cNvSpPr>
          <p:nvPr>
            <p:ph type="sldNum" sz="quarter" idx="12"/>
          </p:nvPr>
        </p:nvSpPr>
        <p:spPr/>
        <p:txBody>
          <a:bodyPr/>
          <a:lstStyle/>
          <a:p>
            <a:pPr>
              <a:defRPr/>
            </a:pPr>
            <a:fld id="{AAD0E3B6-D492-4B97-8BAE-94A2B9D779B3}" type="slidenum">
              <a:rPr lang="en-US" smtClean="0"/>
              <a:pPr>
                <a:defRPr/>
              </a:pPr>
              <a:t>12</a:t>
            </a:fld>
            <a:endParaRPr lang="en-US" dirty="0"/>
          </a:p>
        </p:txBody>
      </p:sp>
      <p:sp>
        <p:nvSpPr>
          <p:cNvPr id="15" name="Title 1"/>
          <p:cNvSpPr txBox="1">
            <a:spLocks/>
          </p:cNvSpPr>
          <p:nvPr/>
        </p:nvSpPr>
        <p:spPr bwMode="auto">
          <a:xfrm>
            <a:off x="609600" y="26064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smtClean="0">
                <a:ln>
                  <a:noFill/>
                </a:ln>
                <a:solidFill>
                  <a:schemeClr val="tx1">
                    <a:lumMod val="75000"/>
                    <a:lumOff val="25000"/>
                  </a:schemeClr>
                </a:solidFill>
                <a:effectLst/>
                <a:uLnTx/>
                <a:uFillTx/>
                <a:latin typeface="+mj-lt"/>
                <a:ea typeface="+mj-ea"/>
                <a:cs typeface="+mj-cs"/>
              </a:rPr>
              <a:t>Analysis</a:t>
            </a:r>
            <a:r>
              <a:rPr kumimoji="0" lang="en-US" sz="2800" b="0" i="0" u="none" strike="noStrike" kern="0" cap="none" spc="0" normalizeH="0" noProof="0" dirty="0" smtClean="0">
                <a:ln>
                  <a:noFill/>
                </a:ln>
                <a:solidFill>
                  <a:schemeClr val="tx1">
                    <a:lumMod val="75000"/>
                    <a:lumOff val="25000"/>
                  </a:schemeClr>
                </a:solidFill>
                <a:effectLst/>
                <a:uLnTx/>
                <a:uFillTx/>
                <a:latin typeface="+mj-lt"/>
                <a:ea typeface="+mj-ea"/>
                <a:cs typeface="+mj-cs"/>
              </a:rPr>
              <a:t> of governance dimensions</a:t>
            </a:r>
            <a:endParaRPr kumimoji="0" lang="en-US" sz="2800" b="0" i="0" u="none" strike="noStrike" kern="0" cap="none" spc="0" normalizeH="0" baseline="0" noProof="0" dirty="0" smtClean="0">
              <a:ln>
                <a:noFill/>
              </a:ln>
              <a:solidFill>
                <a:schemeClr val="tx1">
                  <a:lumMod val="75000"/>
                  <a:lumOff val="25000"/>
                </a:schemeClr>
              </a:solidFill>
              <a:effectLst/>
              <a:uLnTx/>
              <a:uFillTx/>
              <a:latin typeface="+mj-lt"/>
              <a:ea typeface="+mj-ea"/>
              <a:cs typeface="+mj-cs"/>
            </a:endParaRPr>
          </a:p>
        </p:txBody>
      </p:sp>
      <p:pic>
        <p:nvPicPr>
          <p:cNvPr id="7" name="Picture 6" descr="C:\Documents and Settings\Mehrtens_j\My Documents\a - Presentation help\pictures\climate-change_1.jpg"/>
          <p:cNvPicPr>
            <a:picLocks noChangeAspect="1" noChangeArrowheads="1"/>
          </p:cNvPicPr>
          <p:nvPr/>
        </p:nvPicPr>
        <p:blipFill>
          <a:blip r:embed="rId3" cstate="print"/>
          <a:srcRect/>
          <a:stretch>
            <a:fillRect/>
          </a:stretch>
        </p:blipFill>
        <p:spPr bwMode="auto">
          <a:xfrm>
            <a:off x="3419872" y="3933056"/>
            <a:ext cx="2448272" cy="183896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AutoShape 45"/>
          <p:cNvSpPr>
            <a:spLocks noChangeArrowheads="1"/>
          </p:cNvSpPr>
          <p:nvPr/>
        </p:nvSpPr>
        <p:spPr bwMode="auto">
          <a:xfrm>
            <a:off x="1576546" y="1936949"/>
            <a:ext cx="7243926" cy="1600019"/>
          </a:xfrm>
          <a:prstGeom prst="roundRect">
            <a:avLst>
              <a:gd name="adj" fmla="val 16667"/>
            </a:avLst>
          </a:prstGeom>
          <a:solidFill>
            <a:schemeClr val="accent5">
              <a:lumMod val="75000"/>
            </a:schemeClr>
          </a:solidFill>
          <a:ln w="9525">
            <a:noFill/>
            <a:round/>
            <a:headEnd/>
            <a:tailEnd/>
          </a:ln>
        </p:spPr>
        <p:txBody>
          <a:bodyPr anchor="ctr"/>
          <a:lstStyle/>
          <a:p>
            <a:pPr algn="ctr" eaLnBrk="0" hangingPunct="0">
              <a:defRPr/>
            </a:pPr>
            <a:r>
              <a:rPr lang="en-GB" dirty="0" smtClean="0">
                <a:solidFill>
                  <a:schemeClr val="tx1">
                    <a:lumMod val="75000"/>
                    <a:lumOff val="25000"/>
                  </a:schemeClr>
                </a:solidFill>
                <a:latin typeface="Calibri" pitchFamily="34" charset="0"/>
                <a:cs typeface="Arial" pitchFamily="34" charset="0"/>
              </a:rPr>
              <a:t>Capacity Building and</a:t>
            </a:r>
          </a:p>
          <a:p>
            <a:pPr algn="ctr" eaLnBrk="0" hangingPunct="0">
              <a:defRPr/>
            </a:pPr>
            <a:r>
              <a:rPr lang="en-GB" dirty="0" smtClean="0">
                <a:solidFill>
                  <a:schemeClr val="tx1">
                    <a:lumMod val="75000"/>
                    <a:lumOff val="25000"/>
                  </a:schemeClr>
                </a:solidFill>
                <a:latin typeface="Calibri" pitchFamily="34" charset="0"/>
                <a:cs typeface="Arial" pitchFamily="34" charset="0"/>
              </a:rPr>
              <a:t>Technology Transfer</a:t>
            </a:r>
            <a:endParaRPr lang="en-GB" dirty="0">
              <a:solidFill>
                <a:schemeClr val="tx1">
                  <a:lumMod val="75000"/>
                  <a:lumOff val="25000"/>
                </a:schemeClr>
              </a:solidFill>
              <a:latin typeface="Calibri" pitchFamily="34" charset="0"/>
              <a:cs typeface="Arial" pitchFamily="34" charset="0"/>
            </a:endParaRPr>
          </a:p>
        </p:txBody>
      </p:sp>
      <p:sp>
        <p:nvSpPr>
          <p:cNvPr id="19460" name="AutoShape 45"/>
          <p:cNvSpPr>
            <a:spLocks noChangeArrowheads="1"/>
          </p:cNvSpPr>
          <p:nvPr/>
        </p:nvSpPr>
        <p:spPr bwMode="auto">
          <a:xfrm>
            <a:off x="467544" y="1972999"/>
            <a:ext cx="864096" cy="1600017"/>
          </a:xfrm>
          <a:prstGeom prst="roundRect">
            <a:avLst>
              <a:gd name="adj" fmla="val 16667"/>
            </a:avLst>
          </a:prstGeom>
          <a:solidFill>
            <a:srgbClr val="7EA6B8"/>
          </a:solidFill>
          <a:ln w="9525">
            <a:noFill/>
            <a:round/>
            <a:headEnd/>
            <a:tailEnd/>
          </a:ln>
        </p:spPr>
        <p:txBody>
          <a:bodyPr anchor="ctr"/>
          <a:lstStyle/>
          <a:p>
            <a:pPr algn="ctr" eaLnBrk="0" hangingPunct="0">
              <a:defRPr/>
            </a:pPr>
            <a:r>
              <a:rPr lang="en-GB" sz="3200" dirty="0" smtClean="0">
                <a:solidFill>
                  <a:schemeClr val="tx1">
                    <a:lumMod val="75000"/>
                    <a:lumOff val="25000"/>
                  </a:schemeClr>
                </a:solidFill>
                <a:latin typeface="Calibri" pitchFamily="34" charset="0"/>
                <a:cs typeface="Arial" pitchFamily="34" charset="0"/>
              </a:rPr>
              <a:t>IV</a:t>
            </a:r>
            <a:endParaRPr lang="en-GB" sz="3200" dirty="0">
              <a:solidFill>
                <a:schemeClr val="tx1">
                  <a:lumMod val="75000"/>
                  <a:lumOff val="25000"/>
                </a:schemeClr>
              </a:solidFill>
              <a:latin typeface="Calibri" pitchFamily="34" charset="0"/>
              <a:cs typeface="Arial" pitchFamily="34" charset="0"/>
            </a:endParaRPr>
          </a:p>
        </p:txBody>
      </p:sp>
      <p:sp>
        <p:nvSpPr>
          <p:cNvPr id="13" name="Slide Number Placeholder 12"/>
          <p:cNvSpPr>
            <a:spLocks noGrp="1"/>
          </p:cNvSpPr>
          <p:nvPr>
            <p:ph type="sldNum" sz="quarter" idx="12"/>
          </p:nvPr>
        </p:nvSpPr>
        <p:spPr/>
        <p:txBody>
          <a:bodyPr/>
          <a:lstStyle/>
          <a:p>
            <a:pPr>
              <a:defRPr/>
            </a:pPr>
            <a:fld id="{AAD0E3B6-D492-4B97-8BAE-94A2B9D779B3}" type="slidenum">
              <a:rPr lang="en-US" smtClean="0"/>
              <a:pPr>
                <a:defRPr/>
              </a:pPr>
              <a:t>13</a:t>
            </a:fld>
            <a:endParaRPr lang="en-US" dirty="0"/>
          </a:p>
        </p:txBody>
      </p:sp>
      <p:sp>
        <p:nvSpPr>
          <p:cNvPr id="15" name="Title 1"/>
          <p:cNvSpPr txBox="1">
            <a:spLocks/>
          </p:cNvSpPr>
          <p:nvPr/>
        </p:nvSpPr>
        <p:spPr bwMode="auto">
          <a:xfrm>
            <a:off x="609600" y="26064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smtClean="0">
                <a:ln>
                  <a:noFill/>
                </a:ln>
                <a:solidFill>
                  <a:schemeClr val="tx1">
                    <a:lumMod val="75000"/>
                    <a:lumOff val="25000"/>
                  </a:schemeClr>
                </a:solidFill>
                <a:effectLst/>
                <a:uLnTx/>
                <a:uFillTx/>
                <a:latin typeface="+mj-lt"/>
                <a:ea typeface="+mj-ea"/>
                <a:cs typeface="+mj-cs"/>
              </a:rPr>
              <a:t>Analysis</a:t>
            </a:r>
            <a:r>
              <a:rPr kumimoji="0" lang="en-US" sz="2800" b="0" i="0" u="none" strike="noStrike" kern="0" cap="none" spc="0" normalizeH="0" noProof="0" dirty="0" smtClean="0">
                <a:ln>
                  <a:noFill/>
                </a:ln>
                <a:solidFill>
                  <a:schemeClr val="tx1">
                    <a:lumMod val="75000"/>
                    <a:lumOff val="25000"/>
                  </a:schemeClr>
                </a:solidFill>
                <a:effectLst/>
                <a:uLnTx/>
                <a:uFillTx/>
                <a:latin typeface="+mj-lt"/>
                <a:ea typeface="+mj-ea"/>
                <a:cs typeface="+mj-cs"/>
              </a:rPr>
              <a:t> of governance dimensions</a:t>
            </a:r>
            <a:endParaRPr kumimoji="0" lang="en-US" sz="2800" b="0" i="0" u="none" strike="noStrike" kern="0" cap="none" spc="0" normalizeH="0" baseline="0" noProof="0" dirty="0" smtClean="0">
              <a:ln>
                <a:noFill/>
              </a:ln>
              <a:solidFill>
                <a:schemeClr val="tx1">
                  <a:lumMod val="75000"/>
                  <a:lumOff val="25000"/>
                </a:schemeClr>
              </a:solidFill>
              <a:effectLst/>
              <a:uLnTx/>
              <a:uFillTx/>
              <a:latin typeface="+mj-lt"/>
              <a:ea typeface="+mj-ea"/>
              <a:cs typeface="+mj-cs"/>
            </a:endParaRPr>
          </a:p>
        </p:txBody>
      </p:sp>
      <p:pic>
        <p:nvPicPr>
          <p:cNvPr id="7" name="Picture 6" descr="C:\Documents and Settings\Mehrtens_j\My Documents\a - Presentation help\pictures\climate-change_1.jpg"/>
          <p:cNvPicPr>
            <a:picLocks noChangeAspect="1" noChangeArrowheads="1"/>
          </p:cNvPicPr>
          <p:nvPr/>
        </p:nvPicPr>
        <p:blipFill>
          <a:blip r:embed="rId3" cstate="print"/>
          <a:srcRect/>
          <a:stretch>
            <a:fillRect/>
          </a:stretch>
        </p:blipFill>
        <p:spPr bwMode="auto">
          <a:xfrm>
            <a:off x="3419872" y="3933056"/>
            <a:ext cx="2448272" cy="183896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AutoShape 45"/>
          <p:cNvSpPr>
            <a:spLocks noChangeArrowheads="1"/>
          </p:cNvSpPr>
          <p:nvPr/>
        </p:nvSpPr>
        <p:spPr bwMode="auto">
          <a:xfrm>
            <a:off x="1576546" y="1936949"/>
            <a:ext cx="7243926" cy="1600019"/>
          </a:xfrm>
          <a:prstGeom prst="roundRect">
            <a:avLst>
              <a:gd name="adj" fmla="val 16667"/>
            </a:avLst>
          </a:prstGeom>
          <a:solidFill>
            <a:schemeClr val="accent5">
              <a:lumMod val="75000"/>
            </a:schemeClr>
          </a:solidFill>
          <a:ln w="9525">
            <a:noFill/>
            <a:round/>
            <a:headEnd/>
            <a:tailEnd/>
          </a:ln>
        </p:spPr>
        <p:txBody>
          <a:bodyPr anchor="ctr"/>
          <a:lstStyle/>
          <a:p>
            <a:pPr algn="ctr" eaLnBrk="0" hangingPunct="0">
              <a:defRPr/>
            </a:pPr>
            <a:r>
              <a:rPr lang="en-GB" dirty="0" smtClean="0">
                <a:solidFill>
                  <a:schemeClr val="tx1">
                    <a:lumMod val="75000"/>
                    <a:lumOff val="25000"/>
                  </a:schemeClr>
                </a:solidFill>
                <a:latin typeface="Calibri" pitchFamily="34" charset="0"/>
                <a:cs typeface="Arial" pitchFamily="34" charset="0"/>
              </a:rPr>
              <a:t>Delivering Benefits: </a:t>
            </a:r>
          </a:p>
          <a:p>
            <a:pPr algn="ctr" eaLnBrk="0" hangingPunct="0">
              <a:defRPr/>
            </a:pPr>
            <a:r>
              <a:rPr lang="en-GB" dirty="0" smtClean="0">
                <a:solidFill>
                  <a:schemeClr val="tx1">
                    <a:lumMod val="75000"/>
                    <a:lumOff val="25000"/>
                  </a:schemeClr>
                </a:solidFill>
                <a:latin typeface="Calibri" pitchFamily="34" charset="0"/>
                <a:cs typeface="Arial" pitchFamily="34" charset="0"/>
              </a:rPr>
              <a:t>Putting Science, Technology </a:t>
            </a:r>
          </a:p>
          <a:p>
            <a:pPr algn="ctr" eaLnBrk="0" hangingPunct="0">
              <a:defRPr/>
            </a:pPr>
            <a:r>
              <a:rPr lang="en-GB" dirty="0" smtClean="0">
                <a:solidFill>
                  <a:schemeClr val="tx1">
                    <a:lumMod val="75000"/>
                    <a:lumOff val="25000"/>
                  </a:schemeClr>
                </a:solidFill>
                <a:latin typeface="Calibri" pitchFamily="34" charset="0"/>
                <a:cs typeface="Arial" pitchFamily="34" charset="0"/>
              </a:rPr>
              <a:t>and Innovation into Practice</a:t>
            </a:r>
            <a:endParaRPr lang="en-GB" dirty="0">
              <a:solidFill>
                <a:schemeClr val="tx1">
                  <a:lumMod val="75000"/>
                  <a:lumOff val="25000"/>
                </a:schemeClr>
              </a:solidFill>
              <a:latin typeface="Calibri" pitchFamily="34" charset="0"/>
              <a:cs typeface="Arial" pitchFamily="34" charset="0"/>
            </a:endParaRPr>
          </a:p>
        </p:txBody>
      </p:sp>
      <p:sp>
        <p:nvSpPr>
          <p:cNvPr id="19460" name="AutoShape 45"/>
          <p:cNvSpPr>
            <a:spLocks noChangeArrowheads="1"/>
          </p:cNvSpPr>
          <p:nvPr/>
        </p:nvSpPr>
        <p:spPr bwMode="auto">
          <a:xfrm>
            <a:off x="467544" y="1972999"/>
            <a:ext cx="864096" cy="1600017"/>
          </a:xfrm>
          <a:prstGeom prst="roundRect">
            <a:avLst>
              <a:gd name="adj" fmla="val 16667"/>
            </a:avLst>
          </a:prstGeom>
          <a:solidFill>
            <a:srgbClr val="7EA6B8"/>
          </a:solidFill>
          <a:ln w="9525">
            <a:noFill/>
            <a:round/>
            <a:headEnd/>
            <a:tailEnd/>
          </a:ln>
        </p:spPr>
        <p:txBody>
          <a:bodyPr anchor="ctr"/>
          <a:lstStyle/>
          <a:p>
            <a:pPr algn="ctr" eaLnBrk="0" hangingPunct="0">
              <a:defRPr/>
            </a:pPr>
            <a:r>
              <a:rPr lang="en-GB" sz="3200" dirty="0" smtClean="0">
                <a:solidFill>
                  <a:schemeClr val="tx1">
                    <a:lumMod val="75000"/>
                    <a:lumOff val="25000"/>
                  </a:schemeClr>
                </a:solidFill>
                <a:latin typeface="Calibri" pitchFamily="34" charset="0"/>
                <a:cs typeface="Arial" pitchFamily="34" charset="0"/>
              </a:rPr>
              <a:t>V</a:t>
            </a:r>
            <a:endParaRPr lang="en-GB" sz="3200" dirty="0">
              <a:solidFill>
                <a:schemeClr val="tx1">
                  <a:lumMod val="75000"/>
                  <a:lumOff val="25000"/>
                </a:schemeClr>
              </a:solidFill>
              <a:latin typeface="Calibri" pitchFamily="34" charset="0"/>
              <a:cs typeface="Arial" pitchFamily="34" charset="0"/>
            </a:endParaRPr>
          </a:p>
        </p:txBody>
      </p:sp>
      <p:sp>
        <p:nvSpPr>
          <p:cNvPr id="13" name="Slide Number Placeholder 12"/>
          <p:cNvSpPr>
            <a:spLocks noGrp="1"/>
          </p:cNvSpPr>
          <p:nvPr>
            <p:ph type="sldNum" sz="quarter" idx="12"/>
          </p:nvPr>
        </p:nvSpPr>
        <p:spPr/>
        <p:txBody>
          <a:bodyPr/>
          <a:lstStyle/>
          <a:p>
            <a:pPr>
              <a:defRPr/>
            </a:pPr>
            <a:fld id="{AAD0E3B6-D492-4B97-8BAE-94A2B9D779B3}" type="slidenum">
              <a:rPr lang="en-US" smtClean="0"/>
              <a:pPr>
                <a:defRPr/>
              </a:pPr>
              <a:t>14</a:t>
            </a:fld>
            <a:endParaRPr lang="en-US" dirty="0"/>
          </a:p>
        </p:txBody>
      </p:sp>
      <p:sp>
        <p:nvSpPr>
          <p:cNvPr id="15" name="Title 1"/>
          <p:cNvSpPr txBox="1">
            <a:spLocks/>
          </p:cNvSpPr>
          <p:nvPr/>
        </p:nvSpPr>
        <p:spPr bwMode="auto">
          <a:xfrm>
            <a:off x="609600" y="26064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smtClean="0">
                <a:ln>
                  <a:noFill/>
                </a:ln>
                <a:solidFill>
                  <a:schemeClr val="tx1">
                    <a:lumMod val="75000"/>
                    <a:lumOff val="25000"/>
                  </a:schemeClr>
                </a:solidFill>
                <a:effectLst/>
                <a:uLnTx/>
                <a:uFillTx/>
                <a:latin typeface="+mj-lt"/>
                <a:ea typeface="+mj-ea"/>
                <a:cs typeface="+mj-cs"/>
              </a:rPr>
              <a:t>Analysis</a:t>
            </a:r>
            <a:r>
              <a:rPr kumimoji="0" lang="en-US" sz="2800" b="0" i="0" u="none" strike="noStrike" kern="0" cap="none" spc="0" normalizeH="0" noProof="0" dirty="0" smtClean="0">
                <a:ln>
                  <a:noFill/>
                </a:ln>
                <a:solidFill>
                  <a:schemeClr val="tx1">
                    <a:lumMod val="75000"/>
                    <a:lumOff val="25000"/>
                  </a:schemeClr>
                </a:solidFill>
                <a:effectLst/>
                <a:uLnTx/>
                <a:uFillTx/>
                <a:latin typeface="+mj-lt"/>
                <a:ea typeface="+mj-ea"/>
                <a:cs typeface="+mj-cs"/>
              </a:rPr>
              <a:t> of governance dimensions</a:t>
            </a:r>
            <a:endParaRPr kumimoji="0" lang="en-US" sz="2800" b="0" i="0" u="none" strike="noStrike" kern="0" cap="none" spc="0" normalizeH="0" baseline="0" noProof="0" dirty="0" smtClean="0">
              <a:ln>
                <a:noFill/>
              </a:ln>
              <a:solidFill>
                <a:schemeClr val="tx1">
                  <a:lumMod val="75000"/>
                  <a:lumOff val="25000"/>
                </a:schemeClr>
              </a:solidFill>
              <a:effectLst/>
              <a:uLnTx/>
              <a:uFillTx/>
              <a:latin typeface="+mj-lt"/>
              <a:ea typeface="+mj-ea"/>
              <a:cs typeface="+mj-cs"/>
            </a:endParaRPr>
          </a:p>
        </p:txBody>
      </p:sp>
      <p:pic>
        <p:nvPicPr>
          <p:cNvPr id="7" name="Picture 6" descr="C:\Documents and Settings\Mehrtens_j\My Documents\a - Presentation help\pictures\climate-change_1.jpg"/>
          <p:cNvPicPr>
            <a:picLocks noChangeAspect="1" noChangeArrowheads="1"/>
          </p:cNvPicPr>
          <p:nvPr/>
        </p:nvPicPr>
        <p:blipFill>
          <a:blip r:embed="rId3" cstate="print"/>
          <a:srcRect/>
          <a:stretch>
            <a:fillRect/>
          </a:stretch>
        </p:blipFill>
        <p:spPr bwMode="auto">
          <a:xfrm>
            <a:off x="3419872" y="3933056"/>
            <a:ext cx="2448272" cy="183896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a:defRPr/>
            </a:pPr>
            <a:r>
              <a:rPr lang="en-GB" sz="2800" b="0" dirty="0" smtClean="0">
                <a:solidFill>
                  <a:schemeClr val="tx1">
                    <a:lumMod val="75000"/>
                    <a:lumOff val="25000"/>
                  </a:schemeClr>
                </a:solidFill>
              </a:rPr>
              <a:t>What makes STIG special?</a:t>
            </a:r>
            <a:endParaRPr lang="en-US" sz="2800" b="0" dirty="0" smtClean="0">
              <a:solidFill>
                <a:schemeClr val="tx1">
                  <a:lumMod val="75000"/>
                  <a:lumOff val="25000"/>
                </a:schemeClr>
              </a:solidFill>
            </a:endParaRPr>
          </a:p>
        </p:txBody>
      </p:sp>
      <p:sp>
        <p:nvSpPr>
          <p:cNvPr id="18435" name="Content Placeholder 2"/>
          <p:cNvSpPr>
            <a:spLocks noGrp="1"/>
          </p:cNvSpPr>
          <p:nvPr>
            <p:ph idx="1"/>
          </p:nvPr>
        </p:nvSpPr>
        <p:spPr/>
        <p:txBody>
          <a:bodyPr/>
          <a:lstStyle/>
          <a:p>
            <a:pPr>
              <a:defRPr/>
            </a:pPr>
            <a:r>
              <a:rPr lang="en-GB" sz="2200" dirty="0" smtClean="0">
                <a:solidFill>
                  <a:schemeClr val="tx1">
                    <a:lumMod val="75000"/>
                    <a:lumOff val="25000"/>
                  </a:schemeClr>
                </a:solidFill>
                <a:latin typeface="Calibri" pitchFamily="34" charset="0"/>
              </a:rPr>
              <a:t>Scope goes beyond R&amp;D and includes the </a:t>
            </a:r>
            <a:r>
              <a:rPr lang="en-GB" sz="2200" b="1" dirty="0" smtClean="0">
                <a:solidFill>
                  <a:srgbClr val="005392"/>
                </a:solidFill>
                <a:latin typeface="Calibri" pitchFamily="34" charset="0"/>
              </a:rPr>
              <a:t>delivery of solutions</a:t>
            </a:r>
            <a:r>
              <a:rPr lang="en-GB" sz="2200" dirty="0" smtClean="0">
                <a:solidFill>
                  <a:srgbClr val="005392"/>
                </a:solidFill>
                <a:latin typeface="Calibri" pitchFamily="34" charset="0"/>
              </a:rPr>
              <a:t> </a:t>
            </a:r>
            <a:r>
              <a:rPr lang="en-GB" sz="2200" dirty="0" smtClean="0">
                <a:solidFill>
                  <a:schemeClr val="tx1">
                    <a:lumMod val="75000"/>
                    <a:lumOff val="25000"/>
                  </a:schemeClr>
                </a:solidFill>
                <a:latin typeface="Calibri" pitchFamily="34" charset="0"/>
              </a:rPr>
              <a:t>to society (accessibility and affordability)</a:t>
            </a:r>
          </a:p>
          <a:p>
            <a:pPr>
              <a:defRPr/>
            </a:pPr>
            <a:r>
              <a:rPr lang="en-GB" sz="2200" dirty="0" smtClean="0">
                <a:solidFill>
                  <a:schemeClr val="tx1">
                    <a:lumMod val="75000"/>
                    <a:lumOff val="25000"/>
                  </a:schemeClr>
                </a:solidFill>
                <a:latin typeface="Calibri" pitchFamily="34" charset="0"/>
              </a:rPr>
              <a:t>Involvement of </a:t>
            </a:r>
            <a:r>
              <a:rPr lang="en-GB" sz="2200" b="1" dirty="0" smtClean="0">
                <a:solidFill>
                  <a:srgbClr val="005392"/>
                </a:solidFill>
                <a:latin typeface="Calibri" pitchFamily="34" charset="0"/>
              </a:rPr>
              <a:t>policy makers </a:t>
            </a:r>
            <a:r>
              <a:rPr lang="en-GB" sz="2200" dirty="0" smtClean="0">
                <a:solidFill>
                  <a:schemeClr val="tx1">
                    <a:lumMod val="75000"/>
                    <a:lumOff val="25000"/>
                  </a:schemeClr>
                </a:solidFill>
                <a:latin typeface="Calibri" pitchFamily="34" charset="0"/>
              </a:rPr>
              <a:t>representing government perspectives from many parts of the world to reach broad political support for the final outcome of the initiative</a:t>
            </a:r>
          </a:p>
          <a:p>
            <a:pPr>
              <a:defRPr/>
            </a:pPr>
            <a:r>
              <a:rPr lang="en-GB" sz="2200" dirty="0" smtClean="0">
                <a:solidFill>
                  <a:schemeClr val="tx1">
                    <a:lumMod val="75000"/>
                    <a:lumOff val="25000"/>
                  </a:schemeClr>
                </a:solidFill>
                <a:latin typeface="Calibri" pitchFamily="34" charset="0"/>
              </a:rPr>
              <a:t>To achieve tangible results and to do justice to the global dimension of the initiative, the </a:t>
            </a:r>
            <a:r>
              <a:rPr lang="en-GB" sz="2200" b="1" dirty="0" smtClean="0">
                <a:solidFill>
                  <a:srgbClr val="005392"/>
                </a:solidFill>
                <a:latin typeface="Calibri" pitchFamily="34" charset="0"/>
              </a:rPr>
              <a:t>involvement of developing countries</a:t>
            </a:r>
            <a:r>
              <a:rPr lang="en-GB" sz="2200" b="1" dirty="0" smtClean="0">
                <a:solidFill>
                  <a:schemeClr val="tx1">
                    <a:lumMod val="65000"/>
                    <a:lumOff val="35000"/>
                  </a:schemeClr>
                </a:solidFill>
                <a:latin typeface="Calibri" pitchFamily="34" charset="0"/>
              </a:rPr>
              <a:t> </a:t>
            </a:r>
            <a:r>
              <a:rPr lang="en-GB" sz="2200" dirty="0" smtClean="0">
                <a:solidFill>
                  <a:schemeClr val="tx1">
                    <a:lumMod val="75000"/>
                    <a:lumOff val="25000"/>
                  </a:schemeClr>
                </a:solidFill>
                <a:latin typeface="Calibri" pitchFamily="34" charset="0"/>
              </a:rPr>
              <a:t>is of particular importance</a:t>
            </a:r>
            <a:endParaRPr lang="en-US" sz="2200" dirty="0" smtClean="0">
              <a:solidFill>
                <a:schemeClr val="tx1">
                  <a:lumMod val="75000"/>
                  <a:lumOff val="25000"/>
                </a:schemeClr>
              </a:solidFill>
              <a:latin typeface="Calibri" pitchFamily="34" charset="0"/>
            </a:endParaRPr>
          </a:p>
          <a:p>
            <a:pPr>
              <a:defRPr/>
            </a:pPr>
            <a:r>
              <a:rPr lang="en-GB" sz="2200" dirty="0" smtClean="0">
                <a:solidFill>
                  <a:schemeClr val="tx1">
                    <a:lumMod val="75000"/>
                    <a:lumOff val="25000"/>
                  </a:schemeClr>
                </a:solidFill>
                <a:latin typeface="Calibri" pitchFamily="34" charset="0"/>
              </a:rPr>
              <a:t>Works at the </a:t>
            </a:r>
            <a:r>
              <a:rPr lang="en-GB" sz="2200" b="1" dirty="0" smtClean="0">
                <a:solidFill>
                  <a:srgbClr val="005392"/>
                </a:solidFill>
                <a:latin typeface="Calibri" pitchFamily="34" charset="0"/>
              </a:rPr>
              <a:t>interface</a:t>
            </a:r>
            <a:r>
              <a:rPr lang="en-GB" sz="2200" dirty="0" smtClean="0">
                <a:solidFill>
                  <a:schemeClr val="tx1">
                    <a:lumMod val="75000"/>
                    <a:lumOff val="25000"/>
                  </a:schemeClr>
                </a:solidFill>
                <a:latin typeface="Calibri" pitchFamily="34" charset="0"/>
              </a:rPr>
              <a:t> between research and policy making, drawing on experience from both arenas and involving collaboration and </a:t>
            </a:r>
            <a:r>
              <a:rPr lang="en-GB" sz="2200" b="1" dirty="0" smtClean="0">
                <a:solidFill>
                  <a:srgbClr val="005392"/>
                </a:solidFill>
                <a:latin typeface="Calibri" pitchFamily="34" charset="0"/>
              </a:rPr>
              <a:t>consultation</a:t>
            </a:r>
            <a:r>
              <a:rPr lang="en-GB" sz="2200" dirty="0" smtClean="0">
                <a:solidFill>
                  <a:schemeClr val="tx1">
                    <a:lumMod val="75000"/>
                    <a:lumOff val="25000"/>
                  </a:schemeClr>
                </a:solidFill>
                <a:latin typeface="Calibri" pitchFamily="34" charset="0"/>
              </a:rPr>
              <a:t> with representatives and stakeholders from relevant fields</a:t>
            </a:r>
            <a:endParaRPr lang="en-US" sz="2200" dirty="0" smtClean="0">
              <a:solidFill>
                <a:schemeClr val="tx1">
                  <a:lumMod val="75000"/>
                  <a:lumOff val="25000"/>
                </a:schemeClr>
              </a:solidFill>
              <a:latin typeface="Calibri" pitchFamily="34" charset="0"/>
            </a:endParaRPr>
          </a:p>
        </p:txBody>
      </p:sp>
      <p:pic>
        <p:nvPicPr>
          <p:cNvPr id="44035" name="Picture 5" descr="C:\Documents and Settings\Mehrtens_j\My Documents\a - Presentation help\pictures\plant.jpg"/>
          <p:cNvPicPr>
            <a:picLocks noChangeAspect="1" noChangeArrowheads="1"/>
          </p:cNvPicPr>
          <p:nvPr/>
        </p:nvPicPr>
        <p:blipFill>
          <a:blip r:embed="rId3" cstate="print"/>
          <a:srcRect/>
          <a:stretch>
            <a:fillRect/>
          </a:stretch>
        </p:blipFill>
        <p:spPr bwMode="auto">
          <a:xfrm>
            <a:off x="7812088" y="5087938"/>
            <a:ext cx="1331912" cy="1131887"/>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AAD0E3B6-D492-4B97-8BAE-94A2B9D779B3}" type="slidenum">
              <a:rPr lang="en-US" smtClean="0"/>
              <a:pPr>
                <a:defRPr/>
              </a:pPr>
              <a:t>15</a:t>
            </a:fld>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itle 4"/>
          <p:cNvSpPr>
            <a:spLocks noGrp="1"/>
          </p:cNvSpPr>
          <p:nvPr>
            <p:ph type="title"/>
          </p:nvPr>
        </p:nvSpPr>
        <p:spPr/>
        <p:txBody>
          <a:bodyPr/>
          <a:lstStyle/>
          <a:p>
            <a:pPr>
              <a:defRPr/>
            </a:pPr>
            <a:r>
              <a:rPr lang="en-GB" sz="2800" b="0" dirty="0" smtClean="0">
                <a:solidFill>
                  <a:schemeClr val="tx2">
                    <a:lumMod val="75000"/>
                    <a:lumOff val="25000"/>
                  </a:schemeClr>
                </a:solidFill>
              </a:rPr>
              <a:t>Lead countries involved</a:t>
            </a:r>
            <a:endParaRPr lang="en-US" sz="2800" b="0" dirty="0" smtClean="0">
              <a:solidFill>
                <a:schemeClr val="tx2">
                  <a:lumMod val="75000"/>
                  <a:lumOff val="25000"/>
                </a:schemeClr>
              </a:solidFill>
            </a:endParaRPr>
          </a:p>
        </p:txBody>
      </p:sp>
      <p:sp>
        <p:nvSpPr>
          <p:cNvPr id="17412" name="Content Placeholder 5"/>
          <p:cNvSpPr>
            <a:spLocks noGrp="1"/>
          </p:cNvSpPr>
          <p:nvPr>
            <p:ph idx="1"/>
          </p:nvPr>
        </p:nvSpPr>
        <p:spPr>
          <a:xfrm>
            <a:off x="896938" y="1903413"/>
            <a:ext cx="7532687" cy="4525962"/>
          </a:xfrm>
        </p:spPr>
        <p:txBody>
          <a:bodyPr/>
          <a:lstStyle/>
          <a:p>
            <a:pPr>
              <a:defRPr/>
            </a:pPr>
            <a:r>
              <a:rPr lang="en-GB" sz="2200" dirty="0" smtClean="0">
                <a:solidFill>
                  <a:schemeClr val="tx1">
                    <a:lumMod val="75000"/>
                    <a:lumOff val="25000"/>
                  </a:schemeClr>
                </a:solidFill>
                <a:latin typeface="Calibri" pitchFamily="34" charset="0"/>
              </a:rPr>
              <a:t>Australia, Austria, Germany, Chile, China, France, Israel, Korea, Norway, South Africa, Spain, United States and others</a:t>
            </a:r>
          </a:p>
          <a:p>
            <a:pPr>
              <a:buFontTx/>
              <a:buNone/>
              <a:defRPr/>
            </a:pPr>
            <a:r>
              <a:rPr lang="en-GB" sz="2200" dirty="0" smtClean="0">
                <a:solidFill>
                  <a:schemeClr val="tx1">
                    <a:lumMod val="75000"/>
                    <a:lumOff val="25000"/>
                  </a:schemeClr>
                </a:solidFill>
                <a:latin typeface="Calibri" pitchFamily="34" charset="0"/>
              </a:rPr>
              <a:t>	… and the European Union</a:t>
            </a:r>
          </a:p>
          <a:p>
            <a:pPr>
              <a:defRPr/>
            </a:pPr>
            <a:r>
              <a:rPr lang="en-GB" sz="2200" dirty="0" smtClean="0">
                <a:solidFill>
                  <a:schemeClr val="tx1">
                    <a:lumMod val="75000"/>
                    <a:lumOff val="25000"/>
                  </a:schemeClr>
                </a:solidFill>
                <a:latin typeface="Calibri" pitchFamily="34" charset="0"/>
              </a:rPr>
              <a:t>CSTP is open to 34 OECD member economies as well as  4 observer countries</a:t>
            </a:r>
            <a:endParaRPr lang="en-US" sz="2200" dirty="0" smtClean="0">
              <a:solidFill>
                <a:schemeClr val="tx1">
                  <a:lumMod val="75000"/>
                  <a:lumOff val="25000"/>
                </a:schemeClr>
              </a:solidFill>
              <a:latin typeface="Calibri" pitchFamily="34" charset="0"/>
            </a:endParaRPr>
          </a:p>
          <a:p>
            <a:pPr>
              <a:defRPr/>
            </a:pPr>
            <a:endParaRPr lang="en-GB" sz="2300" dirty="0" smtClean="0">
              <a:solidFill>
                <a:srgbClr val="0070C0"/>
              </a:solidFill>
            </a:endParaRPr>
          </a:p>
          <a:p>
            <a:pPr>
              <a:defRPr/>
            </a:pPr>
            <a:endParaRPr lang="en-GB" sz="2300" dirty="0" smtClean="0">
              <a:solidFill>
                <a:srgbClr val="0070C0"/>
              </a:solidFill>
            </a:endParaRPr>
          </a:p>
          <a:p>
            <a:pPr>
              <a:defRPr/>
            </a:pPr>
            <a:endParaRPr lang="en-GB" sz="2300" dirty="0" smtClean="0">
              <a:solidFill>
                <a:srgbClr val="0070C0"/>
              </a:solidFill>
            </a:endParaRPr>
          </a:p>
        </p:txBody>
      </p:sp>
      <p:sp>
        <p:nvSpPr>
          <p:cNvPr id="6" name="Slide Number Placeholder 5"/>
          <p:cNvSpPr>
            <a:spLocks noGrp="1"/>
          </p:cNvSpPr>
          <p:nvPr>
            <p:ph type="sldNum" sz="quarter" idx="12"/>
          </p:nvPr>
        </p:nvSpPr>
        <p:spPr/>
        <p:txBody>
          <a:bodyPr/>
          <a:lstStyle/>
          <a:p>
            <a:pPr>
              <a:defRPr/>
            </a:pPr>
            <a:fld id="{AAD0E3B6-D492-4B97-8BAE-94A2B9D779B3}" type="slidenum">
              <a:rPr lang="en-US" smtClean="0"/>
              <a:pPr>
                <a:defRPr/>
              </a:pPr>
              <a:t>16</a:t>
            </a:fld>
            <a:endParaRPr lang="en-US" dirty="0"/>
          </a:p>
        </p:txBody>
      </p:sp>
      <p:pic>
        <p:nvPicPr>
          <p:cNvPr id="7" name="Bilde 6" descr="87461521.jpg"/>
          <p:cNvPicPr>
            <a:picLocks noChangeAspect="1"/>
          </p:cNvPicPr>
          <p:nvPr/>
        </p:nvPicPr>
        <p:blipFill>
          <a:blip r:embed="rId3" cstate="print"/>
          <a:stretch>
            <a:fillRect/>
          </a:stretch>
        </p:blipFill>
        <p:spPr>
          <a:xfrm>
            <a:off x="4572000" y="3573016"/>
            <a:ext cx="4346436" cy="2910305"/>
          </a:xfrm>
          <a:prstGeom prst="rect">
            <a:avLst/>
          </a:prstGeom>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2160588"/>
            <a:ext cx="9144000" cy="4221162"/>
          </a:xfrm>
          <a:prstGeom prst="rect">
            <a:avLst/>
          </a:prstGeom>
          <a:solidFill>
            <a:schemeClr val="bg1">
              <a:lumMod val="85000"/>
            </a:schemeClr>
          </a:solidFill>
          <a:ln w="9525" cap="flat" cmpd="sng" algn="ctr">
            <a:noFill/>
            <a:prstDash val="solid"/>
            <a:miter lim="800000"/>
            <a:headEnd type="none" w="med" len="med"/>
            <a:tailEnd type="none" w="med" len="med"/>
          </a:ln>
          <a:effectLst/>
        </p:spPr>
        <p:txBody>
          <a:bodyPr wrap="none"/>
          <a:lstStyle/>
          <a:p>
            <a:pPr algn="ctr" eaLnBrk="0" hangingPunct="0">
              <a:defRPr/>
            </a:pPr>
            <a:endParaRPr lang="en-US" sz="2000" dirty="0">
              <a:latin typeface="Calibri" pitchFamily="34" charset="0"/>
              <a:cs typeface="Arial" pitchFamily="34" charset="0"/>
            </a:endParaRPr>
          </a:p>
        </p:txBody>
      </p:sp>
      <p:sp>
        <p:nvSpPr>
          <p:cNvPr id="12291" name="Title 1"/>
          <p:cNvSpPr>
            <a:spLocks noGrp="1"/>
          </p:cNvSpPr>
          <p:nvPr>
            <p:ph type="title"/>
          </p:nvPr>
        </p:nvSpPr>
        <p:spPr/>
        <p:txBody>
          <a:bodyPr/>
          <a:lstStyle/>
          <a:p>
            <a:pPr>
              <a:defRPr/>
            </a:pPr>
            <a:r>
              <a:rPr lang="en-US" sz="2800" b="0" dirty="0" smtClean="0">
                <a:solidFill>
                  <a:schemeClr val="tx1">
                    <a:lumMod val="75000"/>
                    <a:lumOff val="25000"/>
                  </a:schemeClr>
                </a:solidFill>
              </a:rPr>
              <a:t>Expected outcome of STIG</a:t>
            </a:r>
          </a:p>
        </p:txBody>
      </p:sp>
      <p:sp>
        <p:nvSpPr>
          <p:cNvPr id="35843" name="Content Placeholder 2"/>
          <p:cNvSpPr>
            <a:spLocks noGrp="1"/>
          </p:cNvSpPr>
          <p:nvPr>
            <p:ph idx="1"/>
          </p:nvPr>
        </p:nvSpPr>
        <p:spPr>
          <a:xfrm>
            <a:off x="357188" y="2214563"/>
            <a:ext cx="8501062" cy="2857500"/>
          </a:xfrm>
        </p:spPr>
        <p:txBody>
          <a:bodyPr/>
          <a:lstStyle/>
          <a:p>
            <a:pPr>
              <a:buFont typeface="Georgia" pitchFamily="18" charset="0"/>
              <a:buChar char="―"/>
            </a:pPr>
            <a:r>
              <a:rPr lang="en-US" sz="2200" dirty="0" smtClean="0">
                <a:solidFill>
                  <a:srgbClr val="404040"/>
                </a:solidFill>
                <a:latin typeface="Calibri" pitchFamily="34" charset="0"/>
              </a:rPr>
              <a:t>clear</a:t>
            </a:r>
            <a:r>
              <a:rPr lang="en-US" sz="2200" dirty="0" smtClean="0">
                <a:solidFill>
                  <a:srgbClr val="0070C0"/>
                </a:solidFill>
                <a:latin typeface="Calibri" pitchFamily="34" charset="0"/>
              </a:rPr>
              <a:t> </a:t>
            </a:r>
            <a:r>
              <a:rPr lang="en-US" sz="2200" b="1" dirty="0" smtClean="0">
                <a:solidFill>
                  <a:srgbClr val="005392"/>
                </a:solidFill>
                <a:latin typeface="Calibri" pitchFamily="34" charset="0"/>
              </a:rPr>
              <a:t>understanding</a:t>
            </a:r>
            <a:r>
              <a:rPr lang="en-US" sz="2200" dirty="0" smtClean="0">
                <a:solidFill>
                  <a:srgbClr val="0070C0"/>
                </a:solidFill>
                <a:latin typeface="Calibri" pitchFamily="34" charset="0"/>
              </a:rPr>
              <a:t> </a:t>
            </a:r>
            <a:r>
              <a:rPr lang="en-US" sz="2200" dirty="0" smtClean="0">
                <a:solidFill>
                  <a:srgbClr val="404040"/>
                </a:solidFill>
                <a:latin typeface="Calibri" pitchFamily="34" charset="0"/>
              </a:rPr>
              <a:t>based on scientific analysis of what works and does not work in existing approaches</a:t>
            </a:r>
          </a:p>
          <a:p>
            <a:pPr>
              <a:buFont typeface="Georgia" pitchFamily="18" charset="0"/>
              <a:buChar char="―"/>
            </a:pPr>
            <a:r>
              <a:rPr lang="en-US" sz="2200" dirty="0" smtClean="0">
                <a:solidFill>
                  <a:srgbClr val="404040"/>
                </a:solidFill>
                <a:latin typeface="Calibri" pitchFamily="34" charset="0"/>
              </a:rPr>
              <a:t>broad </a:t>
            </a:r>
            <a:r>
              <a:rPr lang="en-US" sz="2200" b="1" dirty="0" smtClean="0">
                <a:solidFill>
                  <a:srgbClr val="005392"/>
                </a:solidFill>
                <a:latin typeface="Calibri" pitchFamily="34" charset="0"/>
              </a:rPr>
              <a:t>international agreement </a:t>
            </a:r>
            <a:r>
              <a:rPr lang="en-US" sz="2200" dirty="0" smtClean="0">
                <a:solidFill>
                  <a:srgbClr val="404040"/>
                </a:solidFill>
                <a:latin typeface="Calibri" pitchFamily="34" charset="0"/>
              </a:rPr>
              <a:t>on the main principles and modalities for achievement and governance of multilateral STI co-operation to address global challenges</a:t>
            </a:r>
          </a:p>
          <a:p>
            <a:pPr>
              <a:buFont typeface="Georgia" pitchFamily="18" charset="0"/>
              <a:buChar char="―"/>
            </a:pPr>
            <a:r>
              <a:rPr lang="en-GB" sz="2200" dirty="0" smtClean="0">
                <a:solidFill>
                  <a:srgbClr val="404040"/>
                </a:solidFill>
                <a:latin typeface="Calibri" pitchFamily="34" charset="0"/>
              </a:rPr>
              <a:t>informing and contributing to deliberations in and efforts by not only governments but also </a:t>
            </a:r>
            <a:r>
              <a:rPr lang="en-GB" sz="2200" b="1" dirty="0" smtClean="0">
                <a:solidFill>
                  <a:srgbClr val="005392"/>
                </a:solidFill>
                <a:latin typeface="Calibri" pitchFamily="34" charset="0"/>
              </a:rPr>
              <a:t>other international </a:t>
            </a:r>
            <a:r>
              <a:rPr lang="en-GB" sz="2200" b="1" dirty="0" err="1" smtClean="0">
                <a:solidFill>
                  <a:srgbClr val="005392"/>
                </a:solidFill>
                <a:latin typeface="Calibri" pitchFamily="34" charset="0"/>
              </a:rPr>
              <a:t>fora</a:t>
            </a:r>
            <a:r>
              <a:rPr lang="en-GB" sz="2200" dirty="0" smtClean="0">
                <a:solidFill>
                  <a:srgbClr val="005392"/>
                </a:solidFill>
                <a:latin typeface="Calibri" pitchFamily="34" charset="0"/>
              </a:rPr>
              <a:t> </a:t>
            </a:r>
            <a:r>
              <a:rPr lang="en-GB" sz="2200" dirty="0" smtClean="0">
                <a:solidFill>
                  <a:srgbClr val="404040"/>
                </a:solidFill>
                <a:latin typeface="Calibri" pitchFamily="34" charset="0"/>
              </a:rPr>
              <a:t>in promoting multilateral STI co-operation for addressing key global challenges</a:t>
            </a:r>
          </a:p>
          <a:p>
            <a:pPr>
              <a:buFont typeface="Georgia" pitchFamily="18" charset="0"/>
              <a:buChar char="―"/>
            </a:pPr>
            <a:r>
              <a:rPr lang="en-GB" sz="2200" dirty="0" smtClean="0">
                <a:solidFill>
                  <a:srgbClr val="404040"/>
                </a:solidFill>
                <a:latin typeface="Calibri" pitchFamily="34" charset="0"/>
              </a:rPr>
              <a:t>building </a:t>
            </a:r>
            <a:r>
              <a:rPr lang="en-GB" sz="2200" b="1" dirty="0" smtClean="0">
                <a:solidFill>
                  <a:srgbClr val="005392"/>
                </a:solidFill>
                <a:latin typeface="Calibri" pitchFamily="34" charset="0"/>
              </a:rPr>
              <a:t>expertise</a:t>
            </a:r>
            <a:r>
              <a:rPr lang="en-GB" sz="2200" b="1" dirty="0" smtClean="0">
                <a:solidFill>
                  <a:srgbClr val="0070C0"/>
                </a:solidFill>
                <a:latin typeface="Calibri" pitchFamily="34" charset="0"/>
              </a:rPr>
              <a:t> </a:t>
            </a:r>
            <a:r>
              <a:rPr lang="en-GB" sz="2200" dirty="0" smtClean="0">
                <a:solidFill>
                  <a:srgbClr val="404040"/>
                </a:solidFill>
                <a:latin typeface="Calibri" pitchFamily="34" charset="0"/>
              </a:rPr>
              <a:t>and networks among participating countries from OECD and non OECD economies as well as with the private sector, non-governmental not-for-profits and other stakeholders</a:t>
            </a:r>
          </a:p>
        </p:txBody>
      </p:sp>
      <p:sp>
        <p:nvSpPr>
          <p:cNvPr id="5" name="Slide Number Placeholder 4"/>
          <p:cNvSpPr>
            <a:spLocks noGrp="1"/>
          </p:cNvSpPr>
          <p:nvPr>
            <p:ph type="sldNum" sz="quarter" idx="12"/>
          </p:nvPr>
        </p:nvSpPr>
        <p:spPr/>
        <p:txBody>
          <a:bodyPr/>
          <a:lstStyle/>
          <a:p>
            <a:pPr>
              <a:defRPr/>
            </a:pPr>
            <a:fld id="{AAD0E3B6-D492-4B97-8BAE-94A2B9D779B3}" type="slidenum">
              <a:rPr lang="en-US" smtClean="0"/>
              <a:pPr>
                <a:defRPr/>
              </a:pPr>
              <a:t>17</a:t>
            </a:fld>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Workshop</a:t>
            </a:r>
            <a:r>
              <a:rPr lang="nb-NO" dirty="0" smtClean="0"/>
              <a:t> in Oslo May 18 to 20</a:t>
            </a:r>
            <a:endParaRPr lang="nb-NO" dirty="0"/>
          </a:p>
        </p:txBody>
      </p:sp>
      <p:sp>
        <p:nvSpPr>
          <p:cNvPr id="3" name="Plassholder for innhold 2"/>
          <p:cNvSpPr>
            <a:spLocks noGrp="1"/>
          </p:cNvSpPr>
          <p:nvPr>
            <p:ph idx="1"/>
          </p:nvPr>
        </p:nvSpPr>
        <p:spPr>
          <a:xfrm>
            <a:off x="468313" y="1600200"/>
            <a:ext cx="5327823" cy="4525963"/>
          </a:xfrm>
        </p:spPr>
        <p:txBody>
          <a:bodyPr/>
          <a:lstStyle/>
          <a:p>
            <a:pPr>
              <a:buNone/>
            </a:pPr>
            <a:r>
              <a:rPr lang="en-US" sz="1800" b="1" dirty="0" smtClean="0">
                <a:solidFill>
                  <a:schemeClr val="tx1"/>
                </a:solidFill>
                <a:latin typeface="Calibri" pitchFamily="34" charset="0"/>
              </a:rPr>
              <a:t>The Oslo Workshop on International Co-operation in Science, Technology and Innovation to Address Global Challenges </a:t>
            </a:r>
            <a:endParaRPr lang="nb-NO" sz="1800" dirty="0" smtClean="0">
              <a:solidFill>
                <a:schemeClr val="tx1"/>
              </a:solidFill>
              <a:latin typeface="Calibri" pitchFamily="34" charset="0"/>
            </a:endParaRPr>
          </a:p>
          <a:p>
            <a:pPr>
              <a:buNone/>
            </a:pPr>
            <a:r>
              <a:rPr lang="en-US" sz="1800" dirty="0" smtClean="0">
                <a:solidFill>
                  <a:schemeClr val="tx1"/>
                </a:solidFill>
                <a:latin typeface="Calibri" pitchFamily="34" charset="0"/>
              </a:rPr>
              <a:t> </a:t>
            </a:r>
            <a:endParaRPr lang="nb-NO" sz="1800" dirty="0" smtClean="0">
              <a:solidFill>
                <a:schemeClr val="tx1"/>
              </a:solidFill>
              <a:latin typeface="Calibri" pitchFamily="34" charset="0"/>
            </a:endParaRPr>
          </a:p>
          <a:p>
            <a:pPr>
              <a:buNone/>
            </a:pPr>
            <a:r>
              <a:rPr lang="en-US" sz="1800" dirty="0" smtClean="0">
                <a:solidFill>
                  <a:schemeClr val="tx1"/>
                </a:solidFill>
                <a:latin typeface="Calibri" pitchFamily="34" charset="0"/>
              </a:rPr>
              <a:t>Hosted by The Norwegian Ministry of Education and Research and the German Federal Ministry of Education and Research in collaboration with OECD and the Research Council of Norway as part of the </a:t>
            </a:r>
            <a:r>
              <a:rPr lang="en-US" sz="1800" dirty="0" smtClean="0">
                <a:solidFill>
                  <a:schemeClr val="tx1"/>
                </a:solidFill>
                <a:latin typeface="Calibri" pitchFamily="34" charset="0"/>
              </a:rPr>
              <a:t>Norwegian Year </a:t>
            </a:r>
            <a:r>
              <a:rPr lang="en-US" sz="1800" dirty="0" smtClean="0">
                <a:solidFill>
                  <a:schemeClr val="tx1"/>
                </a:solidFill>
                <a:latin typeface="Calibri" pitchFamily="34" charset="0"/>
              </a:rPr>
              <a:t>of Science </a:t>
            </a:r>
            <a:br>
              <a:rPr lang="en-US" sz="1800" dirty="0" smtClean="0">
                <a:solidFill>
                  <a:schemeClr val="tx1"/>
                </a:solidFill>
                <a:latin typeface="Calibri" pitchFamily="34" charset="0"/>
              </a:rPr>
            </a:br>
            <a:endParaRPr lang="en-US" sz="1200" dirty="0" smtClean="0">
              <a:solidFill>
                <a:schemeClr val="tx1"/>
              </a:solidFill>
              <a:latin typeface="Calibri" pitchFamily="34" charset="0"/>
            </a:endParaRPr>
          </a:p>
          <a:p>
            <a:pPr>
              <a:buNone/>
            </a:pPr>
            <a:r>
              <a:rPr lang="en-US" sz="1800" dirty="0" smtClean="0">
                <a:solidFill>
                  <a:schemeClr val="tx1"/>
                </a:solidFill>
                <a:latin typeface="Calibri" pitchFamily="34" charset="0"/>
              </a:rPr>
              <a:t>Experts, policy makers and stakeholders from all over the world to give advice and input to the STIG process.</a:t>
            </a:r>
            <a:endParaRPr lang="nb-NO" sz="1800" dirty="0" smtClean="0">
              <a:solidFill>
                <a:schemeClr val="tx1"/>
              </a:solidFill>
              <a:latin typeface="Calibri" pitchFamily="34" charset="0"/>
            </a:endParaRPr>
          </a:p>
          <a:p>
            <a:pPr>
              <a:buNone/>
            </a:pPr>
            <a:r>
              <a:rPr lang="nb-NO" dirty="0" smtClean="0"/>
              <a:t>  </a:t>
            </a:r>
            <a:r>
              <a:rPr lang="en-US" dirty="0" smtClean="0"/>
              <a:t>           </a:t>
            </a:r>
            <a:endParaRPr lang="nb-NO" dirty="0" smtClean="0"/>
          </a:p>
          <a:p>
            <a:pPr>
              <a:buNone/>
            </a:pPr>
            <a:r>
              <a:rPr lang="en-US" b="1" cap="small" dirty="0" smtClean="0"/>
              <a:t> </a:t>
            </a:r>
            <a:endParaRPr lang="nb-NO" dirty="0" smtClean="0"/>
          </a:p>
          <a:p>
            <a:endParaRPr lang="nb-NO" dirty="0"/>
          </a:p>
        </p:txBody>
      </p:sp>
      <p:pic>
        <p:nvPicPr>
          <p:cNvPr id="4" name="Bilde 3" descr="88365851.jpg"/>
          <p:cNvPicPr/>
          <p:nvPr/>
        </p:nvPicPr>
        <p:blipFill>
          <a:blip r:embed="rId3" cstate="print"/>
          <a:stretch>
            <a:fillRect/>
          </a:stretch>
        </p:blipFill>
        <p:spPr>
          <a:xfrm>
            <a:off x="6012160" y="1628800"/>
            <a:ext cx="2895600" cy="3848100"/>
          </a:xfrm>
          <a:prstGeom prst="rect">
            <a:avLst/>
          </a:prstGeom>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2258239"/>
            <a:ext cx="9144000" cy="2394897"/>
          </a:xfrm>
          <a:prstGeom prst="rect">
            <a:avLst/>
          </a:prstGeom>
          <a:solidFill>
            <a:schemeClr val="bg1">
              <a:lumMod val="85000"/>
            </a:schemeClr>
          </a:solidFill>
          <a:ln w="9525" cap="flat" cmpd="sng" algn="ctr">
            <a:noFill/>
            <a:prstDash val="solid"/>
            <a:miter lim="800000"/>
            <a:headEnd type="none" w="med" len="med"/>
            <a:tailEnd type="none" w="med" len="med"/>
          </a:ln>
          <a:effectLst/>
        </p:spPr>
        <p:txBody>
          <a:bodyPr wrap="none"/>
          <a:lstStyle/>
          <a:p>
            <a:pPr algn="ctr" eaLnBrk="0" hangingPunct="0">
              <a:defRPr/>
            </a:pPr>
            <a:endParaRPr lang="en-US" sz="2000">
              <a:latin typeface="Helvetica 65 Medium" pitchFamily="34" charset="0"/>
              <a:cs typeface="Arial" pitchFamily="34" charset="0"/>
            </a:endParaRPr>
          </a:p>
        </p:txBody>
      </p:sp>
      <p:sp>
        <p:nvSpPr>
          <p:cNvPr id="17411" name="Title 1"/>
          <p:cNvSpPr txBox="1">
            <a:spLocks/>
          </p:cNvSpPr>
          <p:nvPr/>
        </p:nvSpPr>
        <p:spPr bwMode="auto">
          <a:xfrm>
            <a:off x="4752975" y="2115364"/>
            <a:ext cx="4498975" cy="2753796"/>
          </a:xfrm>
          <a:prstGeom prst="rect">
            <a:avLst/>
          </a:prstGeom>
          <a:noFill/>
          <a:ln w="9525">
            <a:noFill/>
            <a:miter lim="800000"/>
            <a:headEnd/>
            <a:tailEnd/>
          </a:ln>
        </p:spPr>
        <p:txBody>
          <a:bodyPr/>
          <a:lstStyle/>
          <a:p>
            <a:pPr eaLnBrk="0" hangingPunct="0">
              <a:defRPr/>
            </a:pPr>
            <a:endParaRPr lang="en-GB" sz="2000" dirty="0">
              <a:solidFill>
                <a:schemeClr val="tx1">
                  <a:lumMod val="75000"/>
                  <a:lumOff val="25000"/>
                </a:schemeClr>
              </a:solidFill>
              <a:latin typeface="Calibri" pitchFamily="34" charset="0"/>
              <a:cs typeface="+mn-cs"/>
            </a:endParaRPr>
          </a:p>
          <a:p>
            <a:pPr eaLnBrk="0" hangingPunct="0">
              <a:defRPr/>
            </a:pPr>
            <a:r>
              <a:rPr lang="en-GB" sz="1800" dirty="0">
                <a:solidFill>
                  <a:schemeClr val="tx1">
                    <a:lumMod val="75000"/>
                    <a:lumOff val="25000"/>
                  </a:schemeClr>
                </a:solidFill>
                <a:latin typeface="Calibri" pitchFamily="34" charset="0"/>
                <a:cs typeface="+mn-cs"/>
              </a:rPr>
              <a:t>Jana Marie Mehrtens</a:t>
            </a:r>
          </a:p>
          <a:p>
            <a:pPr eaLnBrk="0" hangingPunct="0">
              <a:defRPr/>
            </a:pPr>
            <a:r>
              <a:rPr lang="fr-FR" sz="1800" dirty="0">
                <a:solidFill>
                  <a:schemeClr val="tx1">
                    <a:lumMod val="75000"/>
                    <a:lumOff val="25000"/>
                  </a:schemeClr>
                </a:solidFill>
                <a:latin typeface="Calibri" pitchFamily="34" charset="0"/>
                <a:cs typeface="+mn-cs"/>
              </a:rPr>
              <a:t>Policy </a:t>
            </a:r>
            <a:r>
              <a:rPr lang="fr-FR" sz="1800" dirty="0" err="1" smtClean="0">
                <a:solidFill>
                  <a:schemeClr val="tx1">
                    <a:lumMod val="75000"/>
                    <a:lumOff val="25000"/>
                  </a:schemeClr>
                </a:solidFill>
                <a:latin typeface="Calibri" pitchFamily="34" charset="0"/>
                <a:cs typeface="+mn-cs"/>
              </a:rPr>
              <a:t>Analyst</a:t>
            </a:r>
            <a:r>
              <a:rPr lang="fr-FR" sz="1800" dirty="0" smtClean="0">
                <a:solidFill>
                  <a:schemeClr val="tx1">
                    <a:lumMod val="75000"/>
                    <a:lumOff val="25000"/>
                  </a:schemeClr>
                </a:solidFill>
                <a:latin typeface="Calibri" pitchFamily="34" charset="0"/>
                <a:cs typeface="+mn-cs"/>
              </a:rPr>
              <a:t> / </a:t>
            </a:r>
            <a:r>
              <a:rPr lang="fr-FR" sz="1800" dirty="0" err="1" smtClean="0">
                <a:solidFill>
                  <a:schemeClr val="tx1">
                    <a:lumMod val="75000"/>
                    <a:lumOff val="25000"/>
                  </a:schemeClr>
                </a:solidFill>
                <a:latin typeface="Calibri" pitchFamily="34" charset="0"/>
                <a:cs typeface="+mn-cs"/>
              </a:rPr>
              <a:t>Economist</a:t>
            </a:r>
            <a:endParaRPr lang="en-US" sz="1800" dirty="0">
              <a:solidFill>
                <a:schemeClr val="tx1">
                  <a:lumMod val="75000"/>
                  <a:lumOff val="25000"/>
                </a:schemeClr>
              </a:solidFill>
              <a:latin typeface="Calibri" pitchFamily="34" charset="0"/>
              <a:cs typeface="+mn-cs"/>
            </a:endParaRPr>
          </a:p>
          <a:p>
            <a:pPr eaLnBrk="0" hangingPunct="0">
              <a:defRPr/>
            </a:pPr>
            <a:r>
              <a:rPr lang="fr-FR" sz="1800" dirty="0">
                <a:solidFill>
                  <a:schemeClr val="tx1">
                    <a:lumMod val="75000"/>
                    <a:lumOff val="25000"/>
                  </a:schemeClr>
                </a:solidFill>
                <a:latin typeface="Calibri" pitchFamily="34" charset="0"/>
                <a:cs typeface="+mn-cs"/>
              </a:rPr>
              <a:t> </a:t>
            </a:r>
            <a:endParaRPr lang="en-US" sz="1800" dirty="0">
              <a:solidFill>
                <a:schemeClr val="tx1">
                  <a:lumMod val="75000"/>
                  <a:lumOff val="25000"/>
                </a:schemeClr>
              </a:solidFill>
              <a:latin typeface="Calibri" pitchFamily="34" charset="0"/>
              <a:cs typeface="+mn-cs"/>
            </a:endParaRPr>
          </a:p>
          <a:p>
            <a:pPr eaLnBrk="0" hangingPunct="0">
              <a:defRPr/>
            </a:pPr>
            <a:r>
              <a:rPr lang="fr-FR" sz="1800" dirty="0">
                <a:solidFill>
                  <a:schemeClr val="tx1">
                    <a:lumMod val="75000"/>
                    <a:lumOff val="25000"/>
                  </a:schemeClr>
                </a:solidFill>
                <a:latin typeface="Calibri" pitchFamily="34" charset="0"/>
                <a:cs typeface="+mn-cs"/>
              </a:rPr>
              <a:t>Organisation for </a:t>
            </a:r>
            <a:r>
              <a:rPr lang="fr-FR" sz="1800" dirty="0" err="1">
                <a:solidFill>
                  <a:schemeClr val="tx1">
                    <a:lumMod val="75000"/>
                    <a:lumOff val="25000"/>
                  </a:schemeClr>
                </a:solidFill>
                <a:latin typeface="Calibri" pitchFamily="34" charset="0"/>
                <a:cs typeface="+mn-cs"/>
              </a:rPr>
              <a:t>Economic</a:t>
            </a:r>
            <a:r>
              <a:rPr lang="fr-FR" sz="1800" dirty="0">
                <a:solidFill>
                  <a:schemeClr val="tx1">
                    <a:lumMod val="75000"/>
                    <a:lumOff val="25000"/>
                  </a:schemeClr>
                </a:solidFill>
                <a:latin typeface="Calibri" pitchFamily="34" charset="0"/>
                <a:cs typeface="+mn-cs"/>
              </a:rPr>
              <a:t> </a:t>
            </a:r>
            <a:r>
              <a:rPr lang="fr-FR" sz="1800" dirty="0" err="1">
                <a:solidFill>
                  <a:schemeClr val="tx1">
                    <a:lumMod val="75000"/>
                    <a:lumOff val="25000"/>
                  </a:schemeClr>
                </a:solidFill>
                <a:latin typeface="Calibri" pitchFamily="34" charset="0"/>
                <a:cs typeface="+mn-cs"/>
              </a:rPr>
              <a:t>Co-operation</a:t>
            </a:r>
            <a:r>
              <a:rPr lang="fr-FR" sz="1800" dirty="0">
                <a:solidFill>
                  <a:schemeClr val="tx1">
                    <a:lumMod val="75000"/>
                    <a:lumOff val="25000"/>
                  </a:schemeClr>
                </a:solidFill>
                <a:latin typeface="Calibri" pitchFamily="34" charset="0"/>
                <a:cs typeface="+mn-cs"/>
              </a:rPr>
              <a:t> and </a:t>
            </a:r>
            <a:r>
              <a:rPr lang="fr-FR" sz="1800" dirty="0" err="1">
                <a:solidFill>
                  <a:schemeClr val="tx1">
                    <a:lumMod val="75000"/>
                    <a:lumOff val="25000"/>
                  </a:schemeClr>
                </a:solidFill>
                <a:latin typeface="Calibri" pitchFamily="34" charset="0"/>
                <a:cs typeface="+mn-cs"/>
              </a:rPr>
              <a:t>Development</a:t>
            </a:r>
            <a:r>
              <a:rPr lang="fr-FR" sz="1800" dirty="0">
                <a:solidFill>
                  <a:schemeClr val="tx1">
                    <a:lumMod val="75000"/>
                    <a:lumOff val="25000"/>
                  </a:schemeClr>
                </a:solidFill>
                <a:latin typeface="Calibri" pitchFamily="34" charset="0"/>
                <a:cs typeface="+mn-cs"/>
              </a:rPr>
              <a:t> (OECD</a:t>
            </a:r>
            <a:r>
              <a:rPr lang="fr-FR" sz="1800" dirty="0" smtClean="0">
                <a:solidFill>
                  <a:schemeClr val="tx1">
                    <a:lumMod val="75000"/>
                    <a:lumOff val="25000"/>
                  </a:schemeClr>
                </a:solidFill>
                <a:latin typeface="Calibri" pitchFamily="34" charset="0"/>
                <a:cs typeface="+mn-cs"/>
              </a:rPr>
              <a:t>)</a:t>
            </a:r>
          </a:p>
          <a:p>
            <a:endParaRPr lang="en-US" sz="1800" dirty="0">
              <a:solidFill>
                <a:schemeClr val="tx1">
                  <a:lumMod val="75000"/>
                  <a:lumOff val="25000"/>
                </a:schemeClr>
              </a:solidFill>
              <a:latin typeface="Calibri" pitchFamily="34" charset="0"/>
              <a:cs typeface="+mn-cs"/>
            </a:endParaRPr>
          </a:p>
          <a:p>
            <a:pPr eaLnBrk="0" hangingPunct="0">
              <a:defRPr/>
            </a:pPr>
            <a:r>
              <a:rPr lang="fr-FR" sz="1800" dirty="0" smtClean="0">
                <a:solidFill>
                  <a:schemeClr val="tx1">
                    <a:lumMod val="75000"/>
                    <a:lumOff val="25000"/>
                  </a:schemeClr>
                </a:solidFill>
                <a:latin typeface="Calibri" pitchFamily="34" charset="0"/>
                <a:cs typeface="+mn-cs"/>
                <a:hlinkClick r:id="rId3"/>
              </a:rPr>
              <a:t>janamarie.mehrtens@oecd.org</a:t>
            </a:r>
            <a:endParaRPr lang="fr-FR" sz="1800" dirty="0" smtClean="0">
              <a:solidFill>
                <a:schemeClr val="tx1">
                  <a:lumMod val="75000"/>
                  <a:lumOff val="25000"/>
                </a:schemeClr>
              </a:solidFill>
              <a:latin typeface="Calibri" pitchFamily="34" charset="0"/>
              <a:cs typeface="+mn-cs"/>
            </a:endParaRPr>
          </a:p>
          <a:p>
            <a:pPr eaLnBrk="0" hangingPunct="0">
              <a:defRPr/>
            </a:pPr>
            <a:endParaRPr lang="fr-FR" sz="1800" dirty="0" smtClean="0">
              <a:solidFill>
                <a:schemeClr val="tx1">
                  <a:lumMod val="75000"/>
                  <a:lumOff val="25000"/>
                </a:schemeClr>
              </a:solidFill>
              <a:latin typeface="Calibri" pitchFamily="34" charset="0"/>
              <a:cs typeface="+mn-cs"/>
            </a:endParaRPr>
          </a:p>
          <a:p>
            <a:pPr eaLnBrk="0" hangingPunct="0">
              <a:defRPr/>
            </a:pPr>
            <a:r>
              <a:rPr lang="fr-FR" sz="1800" dirty="0" smtClean="0">
                <a:solidFill>
                  <a:schemeClr val="tx1">
                    <a:lumMod val="75000"/>
                    <a:lumOff val="25000"/>
                  </a:schemeClr>
                </a:solidFill>
                <a:latin typeface="Calibri" pitchFamily="34" charset="0"/>
                <a:cs typeface="+mn-cs"/>
              </a:rPr>
              <a:t>Per M. Koch</a:t>
            </a:r>
          </a:p>
          <a:p>
            <a:pPr eaLnBrk="0" hangingPunct="0">
              <a:defRPr/>
            </a:pPr>
            <a:r>
              <a:rPr lang="fr-FR" sz="1800" dirty="0" smtClean="0">
                <a:solidFill>
                  <a:schemeClr val="tx1">
                    <a:lumMod val="75000"/>
                    <a:lumOff val="25000"/>
                  </a:schemeClr>
                </a:solidFill>
                <a:latin typeface="Calibri" pitchFamily="34" charset="0"/>
                <a:cs typeface="+mn-cs"/>
              </a:rPr>
              <a:t>Chair </a:t>
            </a:r>
            <a:r>
              <a:rPr lang="fr-FR" sz="1800" smtClean="0">
                <a:solidFill>
                  <a:schemeClr val="tx1">
                    <a:lumMod val="75000"/>
                    <a:lumOff val="25000"/>
                  </a:schemeClr>
                </a:solidFill>
                <a:latin typeface="Calibri" pitchFamily="34" charset="0"/>
                <a:cs typeface="+mn-cs"/>
              </a:rPr>
              <a:t>of  STIG Steering </a:t>
            </a:r>
            <a:r>
              <a:rPr lang="fr-FR" sz="1800" dirty="0" smtClean="0">
                <a:solidFill>
                  <a:schemeClr val="tx1">
                    <a:lumMod val="75000"/>
                    <a:lumOff val="25000"/>
                  </a:schemeClr>
                </a:solidFill>
                <a:latin typeface="Calibri" pitchFamily="34" charset="0"/>
                <a:cs typeface="+mn-cs"/>
              </a:rPr>
              <a:t>Group</a:t>
            </a:r>
            <a:br>
              <a:rPr lang="fr-FR" sz="1800" dirty="0" smtClean="0">
                <a:solidFill>
                  <a:schemeClr val="tx1">
                    <a:lumMod val="75000"/>
                    <a:lumOff val="25000"/>
                  </a:schemeClr>
                </a:solidFill>
                <a:latin typeface="Calibri" pitchFamily="34" charset="0"/>
                <a:cs typeface="+mn-cs"/>
              </a:rPr>
            </a:br>
            <a:endParaRPr lang="fr-FR" sz="1800" dirty="0" smtClean="0">
              <a:solidFill>
                <a:schemeClr val="tx1">
                  <a:lumMod val="75000"/>
                  <a:lumOff val="25000"/>
                </a:schemeClr>
              </a:solidFill>
              <a:latin typeface="Calibri" pitchFamily="34" charset="0"/>
              <a:cs typeface="+mn-cs"/>
            </a:endParaRPr>
          </a:p>
          <a:p>
            <a:pPr eaLnBrk="0" hangingPunct="0">
              <a:defRPr/>
            </a:pPr>
            <a:r>
              <a:rPr lang="fr-FR" sz="1800" dirty="0" smtClean="0">
                <a:solidFill>
                  <a:schemeClr val="tx1">
                    <a:lumMod val="75000"/>
                    <a:lumOff val="25000"/>
                  </a:schemeClr>
                </a:solidFill>
                <a:latin typeface="Calibri" pitchFamily="34" charset="0"/>
                <a:cs typeface="+mn-cs"/>
              </a:rPr>
              <a:t>Norwegian Ministry of Education and Research</a:t>
            </a:r>
          </a:p>
          <a:p>
            <a:pPr eaLnBrk="0" hangingPunct="0">
              <a:defRPr/>
            </a:pPr>
            <a:endParaRPr lang="fr-FR" sz="1800" dirty="0" smtClean="0">
              <a:solidFill>
                <a:schemeClr val="tx1">
                  <a:lumMod val="75000"/>
                  <a:lumOff val="25000"/>
                </a:schemeClr>
              </a:solidFill>
              <a:latin typeface="Calibri" pitchFamily="34" charset="0"/>
              <a:cs typeface="+mn-cs"/>
            </a:endParaRPr>
          </a:p>
          <a:p>
            <a:pPr eaLnBrk="0" hangingPunct="0">
              <a:defRPr/>
            </a:pPr>
            <a:r>
              <a:rPr lang="fr-FR" sz="1800" dirty="0" smtClean="0">
                <a:solidFill>
                  <a:schemeClr val="tx1">
                    <a:lumMod val="75000"/>
                    <a:lumOff val="25000"/>
                  </a:schemeClr>
                </a:solidFill>
                <a:latin typeface="Calibri" pitchFamily="34" charset="0"/>
                <a:cs typeface="+mn-cs"/>
                <a:hlinkClick r:id="rId4"/>
              </a:rPr>
              <a:t>pmk@kd.dep.no</a:t>
            </a:r>
            <a:r>
              <a:rPr lang="fr-FR" sz="1800" dirty="0" smtClean="0">
                <a:solidFill>
                  <a:schemeClr val="tx1">
                    <a:lumMod val="75000"/>
                    <a:lumOff val="25000"/>
                  </a:schemeClr>
                </a:solidFill>
                <a:latin typeface="Calibri" pitchFamily="34" charset="0"/>
                <a:cs typeface="+mn-cs"/>
              </a:rPr>
              <a:t> </a:t>
            </a:r>
            <a:endParaRPr lang="en-US" sz="2000" dirty="0">
              <a:solidFill>
                <a:schemeClr val="tx1">
                  <a:lumMod val="75000"/>
                  <a:lumOff val="25000"/>
                </a:schemeClr>
              </a:solidFill>
              <a:latin typeface="Calibri" pitchFamily="34" charset="0"/>
              <a:cs typeface="+mn-cs"/>
            </a:endParaRPr>
          </a:p>
          <a:p>
            <a:pPr eaLnBrk="0" hangingPunct="0">
              <a:defRPr/>
            </a:pPr>
            <a:r>
              <a:rPr lang="en-GB" sz="2000" dirty="0">
                <a:solidFill>
                  <a:schemeClr val="tx1">
                    <a:lumMod val="75000"/>
                    <a:lumOff val="25000"/>
                  </a:schemeClr>
                </a:solidFill>
                <a:latin typeface="Calibri" pitchFamily="34" charset="0"/>
                <a:cs typeface="+mn-cs"/>
              </a:rPr>
              <a:t> </a:t>
            </a:r>
          </a:p>
          <a:p>
            <a:pPr eaLnBrk="0" hangingPunct="0">
              <a:defRPr/>
            </a:pPr>
            <a:endParaRPr lang="en-GB" sz="2000" dirty="0">
              <a:solidFill>
                <a:schemeClr val="tx1">
                  <a:lumMod val="75000"/>
                  <a:lumOff val="25000"/>
                </a:schemeClr>
              </a:solidFill>
              <a:latin typeface="Calibri" pitchFamily="34" charset="0"/>
              <a:cs typeface="+mn-cs"/>
            </a:endParaRPr>
          </a:p>
        </p:txBody>
      </p:sp>
      <p:sp>
        <p:nvSpPr>
          <p:cNvPr id="5" name="Title 1"/>
          <p:cNvSpPr txBox="1">
            <a:spLocks/>
          </p:cNvSpPr>
          <p:nvPr/>
        </p:nvSpPr>
        <p:spPr bwMode="auto">
          <a:xfrm>
            <a:off x="-36513" y="2421086"/>
            <a:ext cx="4500563" cy="4032250"/>
          </a:xfrm>
          <a:prstGeom prst="rect">
            <a:avLst/>
          </a:prstGeom>
          <a:noFill/>
          <a:ln w="9525">
            <a:noFill/>
            <a:miter lim="800000"/>
            <a:headEnd/>
            <a:tailEnd/>
          </a:ln>
        </p:spPr>
        <p:txBody>
          <a:bodyPr/>
          <a:lstStyle/>
          <a:p>
            <a:pPr eaLnBrk="0" hangingPunct="0">
              <a:defRPr/>
            </a:pPr>
            <a:r>
              <a:rPr lang="en-GB" sz="1800" dirty="0">
                <a:solidFill>
                  <a:schemeClr val="tx1">
                    <a:lumMod val="75000"/>
                    <a:lumOff val="25000"/>
                  </a:schemeClr>
                </a:solidFill>
                <a:latin typeface="Calibri" pitchFamily="34" charset="0"/>
                <a:cs typeface="+mn-cs"/>
              </a:rPr>
              <a:t>For further information please contact:</a:t>
            </a:r>
          </a:p>
          <a:p>
            <a:pPr eaLnBrk="0" hangingPunct="0">
              <a:defRPr/>
            </a:pPr>
            <a:r>
              <a:rPr lang="en-GB" sz="2000" b="1" dirty="0">
                <a:solidFill>
                  <a:schemeClr val="tx1">
                    <a:lumMod val="75000"/>
                    <a:lumOff val="25000"/>
                  </a:schemeClr>
                </a:solidFill>
                <a:latin typeface="Calibri" pitchFamily="34" charset="0"/>
                <a:cs typeface="+mn-cs"/>
              </a:rPr>
              <a:t> </a:t>
            </a:r>
          </a:p>
          <a:p>
            <a:pPr eaLnBrk="0" hangingPunct="0">
              <a:defRPr/>
            </a:pPr>
            <a:endParaRPr lang="en-GB" sz="2000" b="1" dirty="0">
              <a:solidFill>
                <a:schemeClr val="tx1">
                  <a:lumMod val="75000"/>
                  <a:lumOff val="25000"/>
                </a:schemeClr>
              </a:solidFill>
              <a:latin typeface="Calibri" pitchFamily="34" charset="0"/>
              <a:cs typeface="+mn-cs"/>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GB" sz="2800" b="0" kern="1200" dirty="0" smtClean="0">
                <a:solidFill>
                  <a:schemeClr val="tx1">
                    <a:lumMod val="75000"/>
                    <a:lumOff val="25000"/>
                  </a:schemeClr>
                </a:solidFill>
              </a:rPr>
              <a:t>Rationale: Challenges of a truly global nature</a:t>
            </a:r>
            <a:endParaRPr lang="en-US" sz="2800" b="0" dirty="0">
              <a:solidFill>
                <a:schemeClr val="tx1">
                  <a:lumMod val="75000"/>
                  <a:lumOff val="25000"/>
                </a:schemeClr>
              </a:solidFill>
            </a:endParaRPr>
          </a:p>
        </p:txBody>
      </p:sp>
      <p:sp>
        <p:nvSpPr>
          <p:cNvPr id="17410" name="Content Placeholder 6"/>
          <p:cNvSpPr>
            <a:spLocks noGrp="1"/>
          </p:cNvSpPr>
          <p:nvPr>
            <p:ph idx="1"/>
          </p:nvPr>
        </p:nvSpPr>
        <p:spPr>
          <a:xfrm>
            <a:off x="395288" y="1557338"/>
            <a:ext cx="8280400" cy="4924425"/>
          </a:xfrm>
        </p:spPr>
        <p:txBody>
          <a:bodyPr/>
          <a:lstStyle/>
          <a:p>
            <a:r>
              <a:rPr lang="en-GB" sz="2000" dirty="0" smtClean="0">
                <a:solidFill>
                  <a:srgbClr val="404040"/>
                </a:solidFill>
                <a:latin typeface="Calibri" pitchFamily="34" charset="0"/>
                <a:cs typeface="Times New Roman" pitchFamily="18" charset="0"/>
              </a:rPr>
              <a:t>Societies today are facing challenges of unprecedented </a:t>
            </a:r>
            <a:r>
              <a:rPr lang="en-GB" sz="2000" b="1" dirty="0" smtClean="0">
                <a:solidFill>
                  <a:srgbClr val="404040"/>
                </a:solidFill>
                <a:latin typeface="Calibri" pitchFamily="34" charset="0"/>
                <a:cs typeface="Times New Roman" pitchFamily="18" charset="0"/>
              </a:rPr>
              <a:t>magnitude</a:t>
            </a:r>
            <a:endParaRPr lang="en-GB" sz="2000" dirty="0" smtClean="0">
              <a:solidFill>
                <a:srgbClr val="404040"/>
              </a:solidFill>
              <a:latin typeface="Calibri" pitchFamily="34" charset="0"/>
              <a:cs typeface="Times New Roman" pitchFamily="18" charset="0"/>
            </a:endParaRPr>
          </a:p>
          <a:p>
            <a:r>
              <a:rPr lang="en-GB" sz="2000" dirty="0" smtClean="0">
                <a:solidFill>
                  <a:srgbClr val="404040"/>
                </a:solidFill>
                <a:latin typeface="Calibri" pitchFamily="34" charset="0"/>
                <a:cs typeface="Times New Roman" pitchFamily="18" charset="0"/>
              </a:rPr>
              <a:t>Most of these challenges are of a </a:t>
            </a:r>
            <a:r>
              <a:rPr lang="en-GB" sz="2000" b="1" dirty="0" smtClean="0">
                <a:solidFill>
                  <a:srgbClr val="404040"/>
                </a:solidFill>
                <a:latin typeface="Calibri" pitchFamily="34" charset="0"/>
                <a:cs typeface="Times New Roman" pitchFamily="18" charset="0"/>
              </a:rPr>
              <a:t>truly global </a:t>
            </a:r>
            <a:r>
              <a:rPr lang="en-GB" sz="2000" dirty="0" smtClean="0">
                <a:solidFill>
                  <a:srgbClr val="404040"/>
                </a:solidFill>
                <a:latin typeface="Calibri" pitchFamily="34" charset="0"/>
                <a:cs typeface="Times New Roman" pitchFamily="18" charset="0"/>
              </a:rPr>
              <a:t>nature; individual countries on their own are not in a position to produce solutions to issues such as…</a:t>
            </a:r>
          </a:p>
          <a:p>
            <a:endParaRPr lang="en-GB" sz="2000" dirty="0" smtClean="0">
              <a:solidFill>
                <a:srgbClr val="404040"/>
              </a:solidFill>
              <a:latin typeface="Calibri" pitchFamily="34" charset="0"/>
              <a:cs typeface="Times New Roman" pitchFamily="18" charset="0"/>
            </a:endParaRPr>
          </a:p>
          <a:p>
            <a:endParaRPr lang="en-GB" sz="2000" dirty="0" smtClean="0">
              <a:solidFill>
                <a:srgbClr val="404040"/>
              </a:solidFill>
              <a:latin typeface="Calibri" pitchFamily="34" charset="0"/>
              <a:cs typeface="Times New Roman" pitchFamily="18" charset="0"/>
            </a:endParaRPr>
          </a:p>
          <a:p>
            <a:endParaRPr lang="en-GB" sz="2000" dirty="0" smtClean="0">
              <a:solidFill>
                <a:srgbClr val="404040"/>
              </a:solidFill>
              <a:latin typeface="Calibri" pitchFamily="34" charset="0"/>
              <a:cs typeface="Times New Roman" pitchFamily="18" charset="0"/>
            </a:endParaRPr>
          </a:p>
          <a:p>
            <a:endParaRPr lang="en-GB" sz="2000" dirty="0" smtClean="0">
              <a:solidFill>
                <a:srgbClr val="404040"/>
              </a:solidFill>
              <a:latin typeface="Calibri" pitchFamily="34" charset="0"/>
              <a:cs typeface="Times New Roman" pitchFamily="18" charset="0"/>
            </a:endParaRPr>
          </a:p>
          <a:p>
            <a:endParaRPr lang="en-GB" sz="2000" dirty="0" smtClean="0">
              <a:solidFill>
                <a:srgbClr val="404040"/>
              </a:solidFill>
              <a:latin typeface="Calibri" pitchFamily="34" charset="0"/>
              <a:cs typeface="Times New Roman" pitchFamily="18" charset="0"/>
            </a:endParaRPr>
          </a:p>
          <a:p>
            <a:endParaRPr lang="en-GB" sz="2000" dirty="0" smtClean="0">
              <a:solidFill>
                <a:srgbClr val="404040"/>
              </a:solidFill>
              <a:latin typeface="Calibri" pitchFamily="34" charset="0"/>
              <a:cs typeface="Times New Roman" pitchFamily="18" charset="0"/>
            </a:endParaRPr>
          </a:p>
          <a:p>
            <a:r>
              <a:rPr lang="en-GB" sz="2000" dirty="0" smtClean="0">
                <a:solidFill>
                  <a:srgbClr val="404040"/>
                </a:solidFill>
                <a:latin typeface="Calibri" pitchFamily="34" charset="0"/>
                <a:cs typeface="Times New Roman" pitchFamily="18" charset="0"/>
              </a:rPr>
              <a:t>These challenges urgently call for </a:t>
            </a:r>
            <a:r>
              <a:rPr lang="en-GB" sz="2000" b="1" dirty="0" smtClean="0">
                <a:solidFill>
                  <a:srgbClr val="404040"/>
                </a:solidFill>
                <a:latin typeface="Calibri" pitchFamily="34" charset="0"/>
                <a:cs typeface="Times New Roman" pitchFamily="18" charset="0"/>
              </a:rPr>
              <a:t>swift </a:t>
            </a:r>
            <a:r>
              <a:rPr lang="en-GB" sz="2000" dirty="0" smtClean="0">
                <a:solidFill>
                  <a:srgbClr val="404040"/>
                </a:solidFill>
                <a:latin typeface="Calibri" pitchFamily="34" charset="0"/>
                <a:cs typeface="Times New Roman" pitchFamily="18" charset="0"/>
              </a:rPr>
              <a:t>and</a:t>
            </a:r>
            <a:r>
              <a:rPr lang="en-GB" sz="2000" b="1" dirty="0" smtClean="0">
                <a:solidFill>
                  <a:srgbClr val="404040"/>
                </a:solidFill>
                <a:latin typeface="Calibri" pitchFamily="34" charset="0"/>
                <a:cs typeface="Times New Roman" pitchFamily="18" charset="0"/>
              </a:rPr>
              <a:t> efficient action </a:t>
            </a:r>
            <a:endParaRPr lang="en-GB" sz="2000" dirty="0" smtClean="0">
              <a:solidFill>
                <a:srgbClr val="404040"/>
              </a:solidFill>
              <a:latin typeface="Calibri" pitchFamily="34" charset="0"/>
              <a:cs typeface="Times New Roman" pitchFamily="18" charset="0"/>
            </a:endParaRPr>
          </a:p>
          <a:p>
            <a:r>
              <a:rPr lang="en-GB" sz="2000" dirty="0" smtClean="0">
                <a:solidFill>
                  <a:srgbClr val="404040"/>
                </a:solidFill>
                <a:latin typeface="Calibri" pitchFamily="34" charset="0"/>
                <a:cs typeface="Times New Roman" pitchFamily="18" charset="0"/>
              </a:rPr>
              <a:t>There has been growing political consensus that countries need to address them </a:t>
            </a:r>
            <a:r>
              <a:rPr lang="en-GB" sz="2000" b="1" dirty="0" smtClean="0">
                <a:solidFill>
                  <a:srgbClr val="404040"/>
                </a:solidFill>
                <a:latin typeface="Calibri" pitchFamily="34" charset="0"/>
                <a:cs typeface="Times New Roman" pitchFamily="18" charset="0"/>
              </a:rPr>
              <a:t>collectively</a:t>
            </a:r>
            <a:r>
              <a:rPr lang="en-GB" sz="2000" dirty="0" smtClean="0">
                <a:solidFill>
                  <a:srgbClr val="404040"/>
                </a:solidFill>
                <a:latin typeface="Calibri" pitchFamily="34" charset="0"/>
                <a:cs typeface="Times New Roman" pitchFamily="18" charset="0"/>
              </a:rPr>
              <a:t> </a:t>
            </a:r>
          </a:p>
          <a:p>
            <a:endParaRPr lang="en-GB" sz="2000" dirty="0" smtClean="0">
              <a:solidFill>
                <a:srgbClr val="404040"/>
              </a:solidFill>
              <a:latin typeface="Calibri" pitchFamily="34" charset="0"/>
              <a:cs typeface="Times New Roman" pitchFamily="18" charset="0"/>
            </a:endParaRPr>
          </a:p>
          <a:p>
            <a:endParaRPr lang="en-GB" sz="2000" dirty="0" smtClean="0">
              <a:solidFill>
                <a:srgbClr val="404040"/>
              </a:solidFill>
              <a:latin typeface="Calibri" pitchFamily="34" charset="0"/>
              <a:cs typeface="Times New Roman" pitchFamily="18" charset="0"/>
            </a:endParaRPr>
          </a:p>
        </p:txBody>
      </p:sp>
      <p:sp>
        <p:nvSpPr>
          <p:cNvPr id="5" name="Title 1"/>
          <p:cNvSpPr txBox="1">
            <a:spLocks/>
          </p:cNvSpPr>
          <p:nvPr/>
        </p:nvSpPr>
        <p:spPr bwMode="auto">
          <a:xfrm>
            <a:off x="0" y="2924175"/>
            <a:ext cx="9144000" cy="1581150"/>
          </a:xfrm>
          <a:prstGeom prst="rect">
            <a:avLst/>
          </a:prstGeom>
          <a:solidFill>
            <a:schemeClr val="accent1">
              <a:lumMod val="90000"/>
            </a:schemeClr>
          </a:solidFill>
          <a:ln w="9525">
            <a:noFill/>
            <a:miter lim="800000"/>
            <a:headEnd/>
            <a:tailEnd/>
          </a:ln>
        </p:spPr>
        <p:txBody>
          <a:bodyPr anchor="ctr"/>
          <a:lstStyle/>
          <a:p>
            <a:pPr algn="ctr" eaLnBrk="0" hangingPunct="0">
              <a:defRPr/>
            </a:pPr>
            <a:endParaRPr lang="en-US" sz="3600" kern="0" dirty="0">
              <a:solidFill>
                <a:schemeClr val="bg1"/>
              </a:solidFill>
              <a:latin typeface="+mj-lt"/>
              <a:ea typeface="Arial" pitchFamily="-105" charset="0"/>
              <a:cs typeface="+mj-cs"/>
            </a:endParaRPr>
          </a:p>
        </p:txBody>
      </p:sp>
      <p:pic>
        <p:nvPicPr>
          <p:cNvPr id="17412" name="Picture 19" descr="rice-field.jpg"/>
          <p:cNvPicPr>
            <a:picLocks noChangeAspect="1"/>
          </p:cNvPicPr>
          <p:nvPr/>
        </p:nvPicPr>
        <p:blipFill>
          <a:blip r:embed="rId3" cstate="print"/>
          <a:srcRect/>
          <a:stretch>
            <a:fillRect/>
          </a:stretch>
        </p:blipFill>
        <p:spPr bwMode="auto">
          <a:xfrm>
            <a:off x="611188" y="2933700"/>
            <a:ext cx="3479800" cy="1574800"/>
          </a:xfrm>
          <a:prstGeom prst="rect">
            <a:avLst/>
          </a:prstGeom>
          <a:noFill/>
          <a:ln w="9525">
            <a:noFill/>
            <a:miter lim="800000"/>
            <a:headEnd/>
            <a:tailEnd/>
          </a:ln>
        </p:spPr>
      </p:pic>
      <p:sp>
        <p:nvSpPr>
          <p:cNvPr id="8" name="Content Placeholder 2"/>
          <p:cNvSpPr txBox="1">
            <a:spLocks/>
          </p:cNvSpPr>
          <p:nvPr/>
        </p:nvSpPr>
        <p:spPr bwMode="auto">
          <a:xfrm>
            <a:off x="4500563" y="2997200"/>
            <a:ext cx="4594225" cy="1673225"/>
          </a:xfrm>
          <a:prstGeom prst="rect">
            <a:avLst/>
          </a:prstGeom>
          <a:noFill/>
          <a:ln w="9525">
            <a:noFill/>
            <a:miter lim="800000"/>
            <a:headEnd/>
            <a:tailEnd/>
          </a:ln>
        </p:spPr>
        <p:txBody>
          <a:bodyPr/>
          <a:lstStyle/>
          <a:p>
            <a:pPr marL="742950" indent="-742950" eaLnBrk="0" hangingPunct="0">
              <a:spcBef>
                <a:spcPct val="20000"/>
              </a:spcBef>
              <a:buFont typeface="Arial" pitchFamily="34" charset="0"/>
              <a:buChar char="•"/>
              <a:defRPr/>
            </a:pPr>
            <a:r>
              <a:rPr lang="en-US" sz="2000" b="1" kern="0" dirty="0">
                <a:solidFill>
                  <a:schemeClr val="tx1">
                    <a:lumMod val="75000"/>
                    <a:lumOff val="25000"/>
                  </a:schemeClr>
                </a:solidFill>
                <a:latin typeface="Calibri" pitchFamily="34" charset="0"/>
                <a:cs typeface="+mn-cs"/>
              </a:rPr>
              <a:t>climate change</a:t>
            </a:r>
          </a:p>
          <a:p>
            <a:pPr marL="742950" indent="-742950" eaLnBrk="0" hangingPunct="0">
              <a:spcBef>
                <a:spcPct val="20000"/>
              </a:spcBef>
              <a:buFont typeface="Arial" pitchFamily="34" charset="0"/>
              <a:buChar char="•"/>
              <a:defRPr/>
            </a:pPr>
            <a:r>
              <a:rPr lang="en-US" sz="2000" b="1" kern="0" dirty="0">
                <a:solidFill>
                  <a:schemeClr val="tx1">
                    <a:lumMod val="75000"/>
                    <a:lumOff val="25000"/>
                  </a:schemeClr>
                </a:solidFill>
                <a:latin typeface="Calibri" pitchFamily="34" charset="0"/>
                <a:cs typeface="+mn-cs"/>
              </a:rPr>
              <a:t>energy </a:t>
            </a:r>
          </a:p>
          <a:p>
            <a:pPr marL="742950" indent="-742950" eaLnBrk="0" hangingPunct="0">
              <a:spcBef>
                <a:spcPct val="20000"/>
              </a:spcBef>
              <a:buFont typeface="Arial" pitchFamily="34" charset="0"/>
              <a:buChar char="•"/>
              <a:defRPr/>
            </a:pPr>
            <a:r>
              <a:rPr lang="en-US" sz="2000" b="1" kern="0" dirty="0">
                <a:solidFill>
                  <a:schemeClr val="tx1">
                    <a:lumMod val="75000"/>
                    <a:lumOff val="25000"/>
                  </a:schemeClr>
                </a:solidFill>
                <a:latin typeface="Calibri" pitchFamily="34" charset="0"/>
                <a:cs typeface="+mn-cs"/>
              </a:rPr>
              <a:t>global health</a:t>
            </a:r>
          </a:p>
          <a:p>
            <a:pPr marL="742950" indent="-742950" eaLnBrk="0" hangingPunct="0">
              <a:spcBef>
                <a:spcPct val="20000"/>
              </a:spcBef>
              <a:buFont typeface="Arial" pitchFamily="34" charset="0"/>
              <a:buChar char="•"/>
              <a:defRPr/>
            </a:pPr>
            <a:r>
              <a:rPr lang="en-US" sz="2000" b="1" kern="0" dirty="0">
                <a:solidFill>
                  <a:schemeClr val="tx1">
                    <a:lumMod val="75000"/>
                    <a:lumOff val="25000"/>
                  </a:schemeClr>
                </a:solidFill>
                <a:latin typeface="Calibri" pitchFamily="34" charset="0"/>
                <a:cs typeface="+mn-cs"/>
              </a:rPr>
              <a:t>agriculture and food security</a:t>
            </a:r>
            <a:br>
              <a:rPr lang="en-US" sz="2000" b="1" kern="0" dirty="0">
                <a:solidFill>
                  <a:schemeClr val="tx1">
                    <a:lumMod val="75000"/>
                    <a:lumOff val="25000"/>
                  </a:schemeClr>
                </a:solidFill>
                <a:latin typeface="Calibri" pitchFamily="34" charset="0"/>
                <a:cs typeface="+mn-cs"/>
              </a:rPr>
            </a:br>
            <a:r>
              <a:rPr lang="en-US" sz="2000" b="1" i="1" kern="0" dirty="0">
                <a:solidFill>
                  <a:schemeClr val="tx1">
                    <a:lumMod val="75000"/>
                    <a:lumOff val="25000"/>
                  </a:schemeClr>
                </a:solidFill>
                <a:latin typeface="Calibri" pitchFamily="34" charset="0"/>
                <a:cs typeface="+mn-cs"/>
              </a:rPr>
              <a:t/>
            </a:r>
            <a:br>
              <a:rPr lang="en-US" sz="2000" b="1" i="1" kern="0" dirty="0">
                <a:solidFill>
                  <a:schemeClr val="tx1">
                    <a:lumMod val="75000"/>
                    <a:lumOff val="25000"/>
                  </a:schemeClr>
                </a:solidFill>
                <a:latin typeface="Calibri" pitchFamily="34" charset="0"/>
                <a:cs typeface="+mn-cs"/>
              </a:rPr>
            </a:br>
            <a:endParaRPr lang="en-US" sz="2000" b="1" i="1" kern="0" dirty="0">
              <a:solidFill>
                <a:schemeClr val="tx1">
                  <a:lumMod val="75000"/>
                  <a:lumOff val="25000"/>
                </a:schemeClr>
              </a:solidFill>
              <a:latin typeface="Calibri" pitchFamily="34" charset="0"/>
              <a:cs typeface="+mn-cs"/>
            </a:endParaRPr>
          </a:p>
          <a:p>
            <a:pPr marL="571500" indent="-571500" eaLnBrk="0" hangingPunct="0">
              <a:spcBef>
                <a:spcPct val="20000"/>
              </a:spcBef>
              <a:defRPr/>
            </a:pPr>
            <a:r>
              <a:rPr lang="en-US" sz="2000" b="1" i="1" kern="0" dirty="0">
                <a:solidFill>
                  <a:schemeClr val="tx1">
                    <a:lumMod val="75000"/>
                    <a:lumOff val="25000"/>
                  </a:schemeClr>
                </a:solidFill>
                <a:latin typeface="Calibri" pitchFamily="34" charset="0"/>
                <a:cs typeface="+mn-cs"/>
              </a:rPr>
              <a:t>	</a:t>
            </a:r>
          </a:p>
          <a:p>
            <a:pPr eaLnBrk="0" hangingPunct="0">
              <a:spcBef>
                <a:spcPct val="20000"/>
              </a:spcBef>
              <a:defRPr/>
            </a:pPr>
            <a:endParaRPr lang="en-US" sz="2000" b="1" kern="0" dirty="0">
              <a:solidFill>
                <a:schemeClr val="tx1">
                  <a:lumMod val="75000"/>
                  <a:lumOff val="25000"/>
                </a:schemeClr>
              </a:solidFill>
              <a:latin typeface="Calibri" pitchFamily="34" charset="0"/>
              <a:cs typeface="+mn-cs"/>
            </a:endParaRPr>
          </a:p>
          <a:p>
            <a:pPr eaLnBrk="0" hangingPunct="0">
              <a:spcBef>
                <a:spcPct val="20000"/>
              </a:spcBef>
              <a:defRPr/>
            </a:pPr>
            <a:endParaRPr lang="en-US" sz="2000" b="1" kern="0" dirty="0">
              <a:solidFill>
                <a:schemeClr val="tx1">
                  <a:lumMod val="75000"/>
                  <a:lumOff val="25000"/>
                </a:schemeClr>
              </a:solidFill>
              <a:latin typeface="Calibri" pitchFamily="34" charset="0"/>
              <a:cs typeface="+mn-cs"/>
            </a:endParaRPr>
          </a:p>
          <a:p>
            <a:pPr marL="963613" lvl="1" indent="-285750" eaLnBrk="0" hangingPunct="0">
              <a:spcBef>
                <a:spcPct val="20000"/>
              </a:spcBef>
              <a:defRPr/>
            </a:pPr>
            <a:endParaRPr lang="en-US" sz="2000" b="1" kern="0" dirty="0">
              <a:solidFill>
                <a:schemeClr val="tx1">
                  <a:lumMod val="75000"/>
                  <a:lumOff val="25000"/>
                </a:schemeClr>
              </a:solidFill>
              <a:latin typeface="Calibri" pitchFamily="34" charset="0"/>
              <a:cs typeface="+mn-cs"/>
            </a:endParaRPr>
          </a:p>
        </p:txBody>
      </p:sp>
      <p:sp>
        <p:nvSpPr>
          <p:cNvPr id="7" name="Slide Number Placeholder 6"/>
          <p:cNvSpPr>
            <a:spLocks noGrp="1"/>
          </p:cNvSpPr>
          <p:nvPr>
            <p:ph type="sldNum" sz="quarter" idx="12"/>
          </p:nvPr>
        </p:nvSpPr>
        <p:spPr/>
        <p:txBody>
          <a:bodyPr/>
          <a:lstStyle/>
          <a:p>
            <a:pPr>
              <a:defRPr/>
            </a:pPr>
            <a:fld id="{AAD0E3B6-D492-4B97-8BAE-94A2B9D779B3}" type="slidenum">
              <a:rPr lang="en-US" smtClean="0"/>
              <a:pPr>
                <a:defRPr/>
              </a:pPr>
              <a:t>2</a:t>
            </a:fld>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0" y="5454189"/>
            <a:ext cx="9144000" cy="709613"/>
          </a:xfrm>
          <a:prstGeom prst="rect">
            <a:avLst/>
          </a:prstGeom>
          <a:solidFill>
            <a:srgbClr val="A6BDDE"/>
          </a:solidFill>
          <a:ln w="9525" cap="flat" cmpd="sng" algn="ctr">
            <a:noFill/>
            <a:prstDash val="solid"/>
            <a:miter lim="800000"/>
            <a:headEnd type="none" w="med" len="med"/>
            <a:tailEnd type="none" w="med" len="med"/>
          </a:ln>
          <a:effectLst/>
        </p:spPr>
        <p:txBody>
          <a:bodyPr wrap="none"/>
          <a:lstStyle/>
          <a:p>
            <a:pPr algn="ctr" eaLnBrk="0" hangingPunct="0">
              <a:defRPr/>
            </a:pPr>
            <a:endParaRPr lang="en-US" sz="2000">
              <a:latin typeface="Helvetica 65 Medium" pitchFamily="34" charset="0"/>
              <a:cs typeface="Arial" pitchFamily="34" charset="0"/>
            </a:endParaRPr>
          </a:p>
        </p:txBody>
      </p:sp>
      <p:sp>
        <p:nvSpPr>
          <p:cNvPr id="3" name="Title 2"/>
          <p:cNvSpPr>
            <a:spLocks noGrp="1"/>
          </p:cNvSpPr>
          <p:nvPr>
            <p:ph type="title"/>
          </p:nvPr>
        </p:nvSpPr>
        <p:spPr/>
        <p:txBody>
          <a:bodyPr/>
          <a:lstStyle/>
          <a:p>
            <a:pPr>
              <a:defRPr/>
            </a:pPr>
            <a:r>
              <a:rPr lang="en-GB" sz="2800" b="0" kern="1200" dirty="0" smtClean="0">
                <a:solidFill>
                  <a:schemeClr val="tx1">
                    <a:lumMod val="75000"/>
                    <a:lumOff val="25000"/>
                  </a:schemeClr>
                </a:solidFill>
              </a:rPr>
              <a:t>Why now? </a:t>
            </a:r>
            <a:br>
              <a:rPr lang="en-GB" sz="2800" b="0" kern="1200" dirty="0" smtClean="0">
                <a:solidFill>
                  <a:schemeClr val="tx1">
                    <a:lumMod val="75000"/>
                    <a:lumOff val="25000"/>
                  </a:schemeClr>
                </a:solidFill>
              </a:rPr>
            </a:br>
            <a:r>
              <a:rPr lang="en-GB" sz="2400" b="0" kern="1200" dirty="0" smtClean="0">
                <a:solidFill>
                  <a:schemeClr val="tx1">
                    <a:lumMod val="75000"/>
                    <a:lumOff val="25000"/>
                  </a:schemeClr>
                </a:solidFill>
              </a:rPr>
              <a:t>New global dimension of STI</a:t>
            </a:r>
            <a:endParaRPr lang="en-US" sz="2800" b="0" dirty="0">
              <a:solidFill>
                <a:schemeClr val="tx1">
                  <a:lumMod val="75000"/>
                  <a:lumOff val="25000"/>
                </a:schemeClr>
              </a:solidFill>
            </a:endParaRPr>
          </a:p>
        </p:txBody>
      </p:sp>
      <p:sp>
        <p:nvSpPr>
          <p:cNvPr id="24579" name="Content Placeholder 2"/>
          <p:cNvSpPr>
            <a:spLocks noGrp="1"/>
          </p:cNvSpPr>
          <p:nvPr>
            <p:ph idx="1"/>
          </p:nvPr>
        </p:nvSpPr>
        <p:spPr/>
        <p:txBody>
          <a:bodyPr/>
          <a:lstStyle/>
          <a:p>
            <a:pPr>
              <a:defRPr/>
            </a:pPr>
            <a:r>
              <a:rPr lang="en-US" sz="2000" kern="1200" dirty="0" smtClean="0">
                <a:solidFill>
                  <a:schemeClr val="tx1">
                    <a:lumMod val="75000"/>
                    <a:lumOff val="25000"/>
                  </a:schemeClr>
                </a:solidFill>
                <a:latin typeface="Calibri" pitchFamily="34" charset="0"/>
                <a:cs typeface="Times New Roman" pitchFamily="18" charset="0"/>
              </a:rPr>
              <a:t>In the past, global science, technology and innovation activities were mainly clustered in the “</a:t>
            </a:r>
            <a:r>
              <a:rPr lang="en-US" sz="2000" b="1" kern="1200" dirty="0" smtClean="0">
                <a:solidFill>
                  <a:schemeClr val="tx1">
                    <a:lumMod val="75000"/>
                    <a:lumOff val="25000"/>
                  </a:schemeClr>
                </a:solidFill>
                <a:latin typeface="Calibri" pitchFamily="34" charset="0"/>
                <a:cs typeface="Times New Roman" pitchFamily="18" charset="0"/>
              </a:rPr>
              <a:t>triad</a:t>
            </a:r>
            <a:r>
              <a:rPr lang="en-US" sz="2000" kern="1200" dirty="0" smtClean="0">
                <a:solidFill>
                  <a:schemeClr val="tx1">
                    <a:lumMod val="75000"/>
                    <a:lumOff val="25000"/>
                  </a:schemeClr>
                </a:solidFill>
                <a:latin typeface="Calibri" pitchFamily="34" charset="0"/>
                <a:cs typeface="Times New Roman" pitchFamily="18" charset="0"/>
              </a:rPr>
              <a:t>” (North America, Europe, Japan)</a:t>
            </a:r>
          </a:p>
          <a:p>
            <a:pPr>
              <a:defRPr/>
            </a:pPr>
            <a:endParaRPr lang="en-US" sz="2000" kern="1200" dirty="0" smtClean="0">
              <a:solidFill>
                <a:schemeClr val="tx1">
                  <a:lumMod val="75000"/>
                  <a:lumOff val="25000"/>
                </a:schemeClr>
              </a:solidFill>
              <a:latin typeface="Calibri" pitchFamily="34" charset="0"/>
              <a:cs typeface="Times New Roman" pitchFamily="18" charset="0"/>
            </a:endParaRPr>
          </a:p>
          <a:p>
            <a:pPr>
              <a:defRPr/>
            </a:pPr>
            <a:endParaRPr lang="en-US" sz="2000" kern="1200" dirty="0" smtClean="0">
              <a:solidFill>
                <a:schemeClr val="tx1">
                  <a:lumMod val="75000"/>
                  <a:lumOff val="25000"/>
                </a:schemeClr>
              </a:solidFill>
              <a:latin typeface="Calibri" pitchFamily="34" charset="0"/>
              <a:cs typeface="Times New Roman" pitchFamily="18" charset="0"/>
            </a:endParaRPr>
          </a:p>
          <a:p>
            <a:pPr>
              <a:defRPr/>
            </a:pPr>
            <a:endParaRPr lang="en-US" sz="2000" kern="1200" dirty="0" smtClean="0">
              <a:solidFill>
                <a:schemeClr val="tx1">
                  <a:lumMod val="75000"/>
                  <a:lumOff val="25000"/>
                </a:schemeClr>
              </a:solidFill>
              <a:latin typeface="Calibri" pitchFamily="34" charset="0"/>
              <a:cs typeface="Times New Roman" pitchFamily="18" charset="0"/>
            </a:endParaRPr>
          </a:p>
          <a:p>
            <a:pPr>
              <a:defRPr/>
            </a:pPr>
            <a:endParaRPr lang="en-US" sz="2000" kern="1200" dirty="0" smtClean="0">
              <a:solidFill>
                <a:schemeClr val="tx1">
                  <a:lumMod val="75000"/>
                  <a:lumOff val="25000"/>
                </a:schemeClr>
              </a:solidFill>
              <a:latin typeface="Calibri" pitchFamily="34" charset="0"/>
              <a:cs typeface="Times New Roman" pitchFamily="18" charset="0"/>
            </a:endParaRPr>
          </a:p>
          <a:p>
            <a:pPr marL="514350" indent="-514350">
              <a:buFont typeface="+mj-lt"/>
              <a:buAutoNum type="romanLcPeriod"/>
              <a:defRPr/>
            </a:pPr>
            <a:r>
              <a:rPr lang="en-US" sz="2000" kern="1200" dirty="0" smtClean="0">
                <a:solidFill>
                  <a:schemeClr val="tx1">
                    <a:lumMod val="75000"/>
                    <a:lumOff val="25000"/>
                  </a:schemeClr>
                </a:solidFill>
                <a:latin typeface="Calibri" pitchFamily="34" charset="0"/>
                <a:cs typeface="Times New Roman" pitchFamily="18" charset="0"/>
              </a:rPr>
              <a:t>Recently </a:t>
            </a:r>
            <a:r>
              <a:rPr lang="en-US" sz="2000" b="1" kern="1200" dirty="0" smtClean="0">
                <a:solidFill>
                  <a:schemeClr val="tx1">
                    <a:lumMod val="75000"/>
                    <a:lumOff val="25000"/>
                  </a:schemeClr>
                </a:solidFill>
                <a:latin typeface="Calibri" pitchFamily="34" charset="0"/>
                <a:cs typeface="Times New Roman" pitchFamily="18" charset="0"/>
              </a:rPr>
              <a:t>new  countries </a:t>
            </a:r>
            <a:r>
              <a:rPr lang="en-US" sz="2000" kern="1200" dirty="0" smtClean="0">
                <a:solidFill>
                  <a:schemeClr val="tx1">
                    <a:lumMod val="75000"/>
                    <a:lumOff val="25000"/>
                  </a:schemeClr>
                </a:solidFill>
                <a:latin typeface="Calibri" pitchFamily="34" charset="0"/>
                <a:cs typeface="Times New Roman" pitchFamily="18" charset="0"/>
              </a:rPr>
              <a:t>have appeared </a:t>
            </a:r>
            <a:r>
              <a:rPr lang="en-US" sz="2000" b="1" kern="1200" dirty="0" smtClean="0">
                <a:solidFill>
                  <a:schemeClr val="tx1">
                    <a:lumMod val="75000"/>
                    <a:lumOff val="25000"/>
                  </a:schemeClr>
                </a:solidFill>
                <a:latin typeface="Calibri" pitchFamily="34" charset="0"/>
                <a:cs typeface="Times New Roman" pitchFamily="18" charset="0"/>
              </a:rPr>
              <a:t>on the global STI arena</a:t>
            </a:r>
            <a:r>
              <a:rPr lang="en-US" sz="2000" kern="1200" dirty="0" smtClean="0">
                <a:solidFill>
                  <a:schemeClr val="tx1">
                    <a:lumMod val="75000"/>
                    <a:lumOff val="25000"/>
                  </a:schemeClr>
                </a:solidFill>
                <a:latin typeface="Calibri" pitchFamily="34" charset="0"/>
                <a:cs typeface="Times New Roman" pitchFamily="18" charset="0"/>
              </a:rPr>
              <a:t>: Brazil, China, India, Korea, South Africa etc.</a:t>
            </a:r>
          </a:p>
          <a:p>
            <a:pPr marL="514350" indent="-514350">
              <a:buFont typeface="+mj-lt"/>
              <a:buAutoNum type="romanLcPeriod"/>
              <a:defRPr/>
            </a:pPr>
            <a:r>
              <a:rPr lang="en-GB" sz="2000" kern="1200" dirty="0" smtClean="0">
                <a:solidFill>
                  <a:schemeClr val="tx1">
                    <a:lumMod val="75000"/>
                    <a:lumOff val="25000"/>
                  </a:schemeClr>
                </a:solidFill>
                <a:latin typeface="Calibri" pitchFamily="34" charset="0"/>
                <a:cs typeface="Times New Roman" pitchFamily="18" charset="0"/>
              </a:rPr>
              <a:t>Sustainable solutions for global challenges need efficient collaboration across national borders and involvement of developing countries</a:t>
            </a:r>
            <a:endParaRPr lang="en-GB" sz="2000" b="1" kern="1200" dirty="0" smtClean="0">
              <a:solidFill>
                <a:schemeClr val="tx1">
                  <a:lumMod val="75000"/>
                  <a:lumOff val="25000"/>
                </a:schemeClr>
              </a:solidFill>
              <a:latin typeface="Calibri" pitchFamily="34" charset="0"/>
              <a:cs typeface="Times New Roman" pitchFamily="18" charset="0"/>
            </a:endParaRPr>
          </a:p>
          <a:p>
            <a:pPr marL="514350" indent="-514350">
              <a:buFontTx/>
              <a:buNone/>
              <a:defRPr/>
            </a:pPr>
            <a:endParaRPr lang="en-GB" sz="2000" b="1" kern="1200" dirty="0" smtClean="0">
              <a:solidFill>
                <a:schemeClr val="tx1">
                  <a:lumMod val="75000"/>
                  <a:lumOff val="25000"/>
                </a:schemeClr>
              </a:solidFill>
              <a:latin typeface="Calibri" pitchFamily="34" charset="0"/>
              <a:cs typeface="Times New Roman" pitchFamily="18" charset="0"/>
            </a:endParaRPr>
          </a:p>
          <a:p>
            <a:pPr marL="514350" indent="-514350" algn="ctr">
              <a:buFontTx/>
              <a:buNone/>
              <a:defRPr/>
            </a:pPr>
            <a:r>
              <a:rPr lang="en-GB" sz="2000" b="1" kern="1200" dirty="0" smtClean="0">
                <a:solidFill>
                  <a:schemeClr val="tx1">
                    <a:lumMod val="75000"/>
                    <a:lumOff val="25000"/>
                  </a:schemeClr>
                </a:solidFill>
                <a:latin typeface="Calibri" pitchFamily="34" charset="0"/>
                <a:cs typeface="Times New Roman" pitchFamily="18" charset="0"/>
              </a:rPr>
              <a:t>		</a:t>
            </a:r>
            <a:r>
              <a:rPr lang="en-GB" sz="2000" kern="1200" dirty="0" smtClean="0">
                <a:solidFill>
                  <a:schemeClr val="tx1">
                    <a:lumMod val="75000"/>
                    <a:lumOff val="25000"/>
                  </a:schemeClr>
                </a:solidFill>
                <a:latin typeface="Calibri" pitchFamily="34" charset="0"/>
                <a:cs typeface="Times New Roman" pitchFamily="18" charset="0"/>
              </a:rPr>
              <a:t>Multilateral co-operation in science, technology and 	innovation is urgently needed today. </a:t>
            </a:r>
          </a:p>
          <a:p>
            <a:pPr marL="514350" indent="-514350">
              <a:buFont typeface="+mj-lt"/>
              <a:buAutoNum type="romanLcPeriod"/>
              <a:defRPr/>
            </a:pPr>
            <a:endParaRPr lang="en-GB" sz="2000" b="1" kern="1200" dirty="0" smtClean="0">
              <a:solidFill>
                <a:schemeClr val="tx1">
                  <a:lumMod val="75000"/>
                  <a:lumOff val="25000"/>
                </a:schemeClr>
              </a:solidFill>
              <a:latin typeface="Calibri" pitchFamily="34" charset="0"/>
              <a:cs typeface="Times New Roman" pitchFamily="18" charset="0"/>
            </a:endParaRPr>
          </a:p>
          <a:p>
            <a:pPr>
              <a:buFontTx/>
              <a:buNone/>
              <a:defRPr/>
            </a:pPr>
            <a:r>
              <a:rPr lang="en-GB" sz="2000" b="1" kern="1200" dirty="0" smtClean="0">
                <a:solidFill>
                  <a:schemeClr val="tx1">
                    <a:lumMod val="75000"/>
                    <a:lumOff val="25000"/>
                  </a:schemeClr>
                </a:solidFill>
                <a:latin typeface="Calibri" pitchFamily="34" charset="0"/>
                <a:cs typeface="Times New Roman" pitchFamily="18" charset="0"/>
                <a:sym typeface="Wingdings" pitchFamily="2" charset="2"/>
              </a:rPr>
              <a:t>		</a:t>
            </a:r>
            <a:endParaRPr lang="en-GB" sz="2000" b="1" i="1" kern="1200" dirty="0" smtClean="0">
              <a:solidFill>
                <a:schemeClr val="tx1">
                  <a:lumMod val="75000"/>
                  <a:lumOff val="25000"/>
                </a:schemeClr>
              </a:solidFill>
              <a:latin typeface="Calibri" pitchFamily="34" charset="0"/>
              <a:cs typeface="Times New Roman" pitchFamily="18" charset="0"/>
            </a:endParaRPr>
          </a:p>
          <a:p>
            <a:pPr>
              <a:defRPr/>
            </a:pPr>
            <a:endParaRPr lang="en-US" sz="2000" b="1" kern="1200" dirty="0" smtClean="0">
              <a:solidFill>
                <a:schemeClr val="tx1">
                  <a:lumMod val="75000"/>
                  <a:lumOff val="25000"/>
                </a:schemeClr>
              </a:solidFill>
              <a:latin typeface="Calibri" pitchFamily="34" charset="0"/>
              <a:cs typeface="Times New Roman" pitchFamily="18" charset="0"/>
            </a:endParaRPr>
          </a:p>
          <a:p>
            <a:pPr>
              <a:defRPr/>
            </a:pPr>
            <a:endParaRPr lang="en-GB" sz="2000" kern="1200" dirty="0" smtClean="0">
              <a:solidFill>
                <a:schemeClr val="tx1">
                  <a:lumMod val="75000"/>
                  <a:lumOff val="25000"/>
                </a:schemeClr>
              </a:solidFill>
              <a:latin typeface="Calibri" pitchFamily="34" charset="0"/>
              <a:cs typeface="Times New Roman" pitchFamily="18" charset="0"/>
            </a:endParaRPr>
          </a:p>
          <a:p>
            <a:pPr>
              <a:defRPr/>
            </a:pPr>
            <a:endParaRPr lang="en-GB" sz="2000" kern="1200" dirty="0" smtClean="0">
              <a:solidFill>
                <a:schemeClr val="tx1">
                  <a:lumMod val="75000"/>
                  <a:lumOff val="25000"/>
                </a:schemeClr>
              </a:solidFill>
              <a:latin typeface="Calibri" pitchFamily="34" charset="0"/>
              <a:cs typeface="Times New Roman" pitchFamily="18" charset="0"/>
            </a:endParaRPr>
          </a:p>
          <a:p>
            <a:pPr>
              <a:defRPr/>
            </a:pPr>
            <a:endParaRPr lang="en-GB" sz="2000" kern="1200" dirty="0" smtClean="0">
              <a:solidFill>
                <a:schemeClr val="tx1">
                  <a:lumMod val="75000"/>
                  <a:lumOff val="25000"/>
                </a:schemeClr>
              </a:solidFill>
              <a:latin typeface="Calibri" pitchFamily="34" charset="0"/>
              <a:cs typeface="Times New Roman" pitchFamily="18" charset="0"/>
            </a:endParaRPr>
          </a:p>
          <a:p>
            <a:pPr>
              <a:defRPr/>
            </a:pPr>
            <a:endParaRPr lang="en-GB" sz="2000" kern="1200" dirty="0" smtClean="0">
              <a:solidFill>
                <a:schemeClr val="tx1">
                  <a:lumMod val="75000"/>
                  <a:lumOff val="25000"/>
                </a:schemeClr>
              </a:solidFill>
              <a:latin typeface="Calibri" pitchFamily="34" charset="0"/>
              <a:cs typeface="Times New Roman" pitchFamily="18" charset="0"/>
            </a:endParaRPr>
          </a:p>
          <a:p>
            <a:pPr>
              <a:defRPr/>
            </a:pPr>
            <a:endParaRPr lang="en-GB" sz="2000" kern="1200" dirty="0" smtClean="0">
              <a:solidFill>
                <a:schemeClr val="tx1">
                  <a:lumMod val="75000"/>
                  <a:lumOff val="25000"/>
                </a:schemeClr>
              </a:solidFill>
              <a:latin typeface="Calibri" pitchFamily="34" charset="0"/>
              <a:cs typeface="Times New Roman" pitchFamily="18" charset="0"/>
            </a:endParaRPr>
          </a:p>
          <a:p>
            <a:pPr>
              <a:defRPr/>
            </a:pPr>
            <a:endParaRPr lang="en-GB" sz="2000" kern="1200" dirty="0" smtClean="0">
              <a:solidFill>
                <a:schemeClr val="tx1">
                  <a:lumMod val="75000"/>
                  <a:lumOff val="25000"/>
                </a:schemeClr>
              </a:solidFill>
              <a:latin typeface="Calibri" pitchFamily="34" charset="0"/>
              <a:cs typeface="Times New Roman" pitchFamily="18" charset="0"/>
            </a:endParaRPr>
          </a:p>
          <a:p>
            <a:pPr>
              <a:defRPr/>
            </a:pPr>
            <a:endParaRPr lang="en-GB" sz="2000" kern="1200" dirty="0" smtClean="0">
              <a:solidFill>
                <a:schemeClr val="tx1">
                  <a:lumMod val="75000"/>
                  <a:lumOff val="25000"/>
                </a:schemeClr>
              </a:solidFill>
              <a:latin typeface="Calibri" pitchFamily="34" charset="0"/>
              <a:cs typeface="Times New Roman" pitchFamily="18" charset="0"/>
            </a:endParaRPr>
          </a:p>
          <a:p>
            <a:pPr>
              <a:defRPr/>
            </a:pPr>
            <a:endParaRPr lang="en-GB" sz="2000" kern="1200" dirty="0" smtClean="0">
              <a:solidFill>
                <a:schemeClr val="tx1">
                  <a:lumMod val="75000"/>
                  <a:lumOff val="25000"/>
                </a:schemeClr>
              </a:solidFill>
              <a:latin typeface="Calibri" pitchFamily="34" charset="0"/>
              <a:cs typeface="Times New Roman" pitchFamily="18" charset="0"/>
            </a:endParaRPr>
          </a:p>
          <a:p>
            <a:pPr>
              <a:defRPr/>
            </a:pPr>
            <a:endParaRPr lang="en-US" sz="2000" kern="1200" dirty="0" smtClean="0">
              <a:solidFill>
                <a:schemeClr val="tx1">
                  <a:lumMod val="75000"/>
                  <a:lumOff val="25000"/>
                </a:schemeClr>
              </a:solidFill>
              <a:latin typeface="Calibri" pitchFamily="34" charset="0"/>
              <a:cs typeface="Times New Roman" pitchFamily="18" charset="0"/>
            </a:endParaRPr>
          </a:p>
          <a:p>
            <a:pPr lvl="1">
              <a:buFontTx/>
              <a:buNone/>
              <a:defRPr/>
            </a:pPr>
            <a:endParaRPr lang="en-GB" sz="2300" dirty="0" smtClean="0">
              <a:solidFill>
                <a:schemeClr val="tx1">
                  <a:lumMod val="75000"/>
                  <a:lumOff val="25000"/>
                </a:schemeClr>
              </a:solidFill>
            </a:endParaRPr>
          </a:p>
        </p:txBody>
      </p:sp>
      <p:pic>
        <p:nvPicPr>
          <p:cNvPr id="25605" name="Picture 4" descr="vector-world-map-v2_1.jpg"/>
          <p:cNvPicPr>
            <a:picLocks noChangeAspect="1"/>
          </p:cNvPicPr>
          <p:nvPr/>
        </p:nvPicPr>
        <p:blipFill>
          <a:blip r:embed="rId3" cstate="print"/>
          <a:srcRect/>
          <a:stretch>
            <a:fillRect/>
          </a:stretch>
        </p:blipFill>
        <p:spPr bwMode="auto">
          <a:xfrm>
            <a:off x="3382963" y="2349500"/>
            <a:ext cx="2376487" cy="1336675"/>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AAD0E3B6-D492-4B97-8BAE-94A2B9D779B3}" type="slidenum">
              <a:rPr lang="en-US" smtClean="0"/>
              <a:pPr>
                <a:defRPr/>
              </a:pPr>
              <a:t>3</a:t>
            </a:fld>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6"/>
          <p:cNvSpPr txBox="1">
            <a:spLocks/>
          </p:cNvSpPr>
          <p:nvPr/>
        </p:nvSpPr>
        <p:spPr bwMode="auto">
          <a:xfrm>
            <a:off x="468313" y="1600201"/>
            <a:ext cx="8389967" cy="4997151"/>
          </a:xfrm>
          <a:prstGeom prst="rect">
            <a:avLst/>
          </a:prstGeom>
          <a:noFill/>
          <a:ln w="9525">
            <a:noFill/>
            <a:miter lim="800000"/>
            <a:headEnd/>
            <a:tailEnd/>
          </a:ln>
        </p:spPr>
        <p:txBody>
          <a:bodyPr/>
          <a:lstStyle/>
          <a:p>
            <a:pPr marL="342900" indent="-342900" eaLnBrk="0" hangingPunct="0">
              <a:spcBef>
                <a:spcPct val="20000"/>
              </a:spcBef>
              <a:buFont typeface="Arial" pitchFamily="34" charset="0"/>
              <a:buChar char="•"/>
              <a:defRPr/>
            </a:pPr>
            <a:r>
              <a:rPr lang="en-GB" sz="2000" dirty="0">
                <a:solidFill>
                  <a:schemeClr val="tx1">
                    <a:lumMod val="75000"/>
                    <a:lumOff val="25000"/>
                  </a:schemeClr>
                </a:solidFill>
                <a:latin typeface="Calibri" pitchFamily="34" charset="0"/>
                <a:cs typeface="Times New Roman" pitchFamily="18" charset="0"/>
              </a:rPr>
              <a:t>Current technology trajectories are </a:t>
            </a:r>
            <a:r>
              <a:rPr lang="en-GB" sz="2000" b="1" dirty="0">
                <a:solidFill>
                  <a:schemeClr val="tx1">
                    <a:lumMod val="75000"/>
                    <a:lumOff val="25000"/>
                  </a:schemeClr>
                </a:solidFill>
                <a:latin typeface="Calibri" pitchFamily="34" charset="0"/>
                <a:cs typeface="Times New Roman" pitchFamily="18" charset="0"/>
              </a:rPr>
              <a:t>unlikely to deliver </a:t>
            </a:r>
            <a:r>
              <a:rPr lang="en-GB" sz="2000" dirty="0">
                <a:solidFill>
                  <a:schemeClr val="tx1">
                    <a:lumMod val="75000"/>
                    <a:lumOff val="25000"/>
                  </a:schemeClr>
                </a:solidFill>
                <a:latin typeface="Calibri" pitchFamily="34" charset="0"/>
                <a:cs typeface="Times New Roman" pitchFamily="18" charset="0"/>
              </a:rPr>
              <a:t>on goals discussed by political leaders and called for by environmental scientists</a:t>
            </a:r>
          </a:p>
          <a:p>
            <a:pPr marL="342900" indent="-342900" eaLnBrk="0" hangingPunct="0">
              <a:spcBef>
                <a:spcPct val="20000"/>
              </a:spcBef>
              <a:buFont typeface="Arial" pitchFamily="34" charset="0"/>
              <a:buChar char="•"/>
              <a:defRPr/>
            </a:pPr>
            <a:r>
              <a:rPr lang="en-GB" sz="2000" dirty="0">
                <a:solidFill>
                  <a:schemeClr val="tx1">
                    <a:lumMod val="75000"/>
                    <a:lumOff val="25000"/>
                  </a:schemeClr>
                </a:solidFill>
                <a:latin typeface="Calibri" pitchFamily="34" charset="0"/>
                <a:cs typeface="Times New Roman" pitchFamily="18" charset="0"/>
              </a:rPr>
              <a:t>Worldwide countries need to </a:t>
            </a:r>
            <a:r>
              <a:rPr lang="en-GB" sz="2000" b="1" dirty="0">
                <a:solidFill>
                  <a:schemeClr val="tx1">
                    <a:lumMod val="75000"/>
                    <a:lumOff val="25000"/>
                  </a:schemeClr>
                </a:solidFill>
                <a:latin typeface="Calibri" pitchFamily="34" charset="0"/>
                <a:cs typeface="Times New Roman" pitchFamily="18" charset="0"/>
              </a:rPr>
              <a:t>strengthen innovation </a:t>
            </a:r>
            <a:r>
              <a:rPr lang="en-GB" sz="2000" dirty="0">
                <a:solidFill>
                  <a:schemeClr val="tx1">
                    <a:lumMod val="75000"/>
                    <a:lumOff val="25000"/>
                  </a:schemeClr>
                </a:solidFill>
                <a:latin typeface="Calibri" pitchFamily="34" charset="0"/>
                <a:cs typeface="Times New Roman" pitchFamily="18" charset="0"/>
              </a:rPr>
              <a:t>and speed up </a:t>
            </a:r>
            <a:r>
              <a:rPr lang="en-GB" sz="2000" b="1" dirty="0">
                <a:solidFill>
                  <a:schemeClr val="tx1">
                    <a:lumMod val="75000"/>
                    <a:lumOff val="25000"/>
                  </a:schemeClr>
                </a:solidFill>
                <a:latin typeface="Calibri" pitchFamily="34" charset="0"/>
                <a:cs typeface="Times New Roman" pitchFamily="18" charset="0"/>
              </a:rPr>
              <a:t>scientific and technological progress </a:t>
            </a:r>
            <a:r>
              <a:rPr lang="en-GB" sz="2000" dirty="0">
                <a:solidFill>
                  <a:schemeClr val="tx1">
                    <a:lumMod val="75000"/>
                    <a:lumOff val="25000"/>
                  </a:schemeClr>
                </a:solidFill>
                <a:latin typeface="Calibri" pitchFamily="34" charset="0"/>
                <a:cs typeface="Times New Roman" pitchFamily="18" charset="0"/>
              </a:rPr>
              <a:t>in order to develop solutions to </a:t>
            </a:r>
            <a:r>
              <a:rPr lang="en-GB" sz="2000" dirty="0" smtClean="0">
                <a:solidFill>
                  <a:schemeClr val="tx1">
                    <a:lumMod val="75000"/>
                    <a:lumOff val="25000"/>
                  </a:schemeClr>
                </a:solidFill>
                <a:latin typeface="Calibri" pitchFamily="34" charset="0"/>
                <a:cs typeface="Times New Roman" pitchFamily="18" charset="0"/>
              </a:rPr>
              <a:t>global challenges</a:t>
            </a:r>
            <a:endParaRPr lang="en-US" sz="2000" dirty="0">
              <a:solidFill>
                <a:schemeClr val="tx1">
                  <a:lumMod val="75000"/>
                  <a:lumOff val="25000"/>
                </a:schemeClr>
              </a:solidFill>
              <a:latin typeface="Calibri" pitchFamily="34" charset="0"/>
              <a:cs typeface="Times New Roman" pitchFamily="18" charset="0"/>
            </a:endParaRPr>
          </a:p>
          <a:p>
            <a:pPr marL="342900" indent="-342900" eaLnBrk="0" hangingPunct="0">
              <a:spcBef>
                <a:spcPct val="20000"/>
              </a:spcBef>
              <a:buFont typeface="Arial" pitchFamily="34" charset="0"/>
              <a:buChar char="•"/>
              <a:defRPr/>
            </a:pPr>
            <a:r>
              <a:rPr lang="en-GB" sz="2000" dirty="0">
                <a:solidFill>
                  <a:schemeClr val="tx1">
                    <a:lumMod val="75000"/>
                    <a:lumOff val="25000"/>
                  </a:schemeClr>
                </a:solidFill>
                <a:latin typeface="Calibri" pitchFamily="34" charset="0"/>
                <a:cs typeface="Times New Roman" pitchFamily="18" charset="0"/>
              </a:rPr>
              <a:t>Science, technology and innovation </a:t>
            </a:r>
            <a:r>
              <a:rPr lang="en-GB" sz="2000" dirty="0" smtClean="0">
                <a:solidFill>
                  <a:schemeClr val="tx1">
                    <a:lumMod val="75000"/>
                    <a:lumOff val="25000"/>
                  </a:schemeClr>
                </a:solidFill>
                <a:latin typeface="Calibri" pitchFamily="34" charset="0"/>
                <a:cs typeface="Times New Roman" pitchFamily="18" charset="0"/>
              </a:rPr>
              <a:t>need </a:t>
            </a:r>
            <a:r>
              <a:rPr lang="en-GB" sz="2000" dirty="0">
                <a:solidFill>
                  <a:schemeClr val="tx1">
                    <a:lumMod val="75000"/>
                    <a:lumOff val="25000"/>
                  </a:schemeClr>
                </a:solidFill>
                <a:latin typeface="Calibri" pitchFamily="34" charset="0"/>
                <a:cs typeface="Times New Roman" pitchFamily="18" charset="0"/>
              </a:rPr>
              <a:t>to play a key role in:</a:t>
            </a:r>
            <a:endParaRPr lang="en-US" sz="2000" dirty="0">
              <a:solidFill>
                <a:schemeClr val="tx1">
                  <a:lumMod val="75000"/>
                  <a:lumOff val="25000"/>
                </a:schemeClr>
              </a:solidFill>
              <a:latin typeface="Calibri" pitchFamily="34" charset="0"/>
              <a:cs typeface="Times New Roman" pitchFamily="18" charset="0"/>
            </a:endParaRPr>
          </a:p>
          <a:p>
            <a:pPr marL="2971800" lvl="6" indent="-228600">
              <a:spcBef>
                <a:spcPct val="20000"/>
              </a:spcBef>
              <a:buFont typeface="Times New Roman" pitchFamily="18" charset="0"/>
              <a:buChar char="–"/>
              <a:defRPr/>
            </a:pPr>
            <a:endParaRPr lang="en-US" sz="2000" dirty="0">
              <a:solidFill>
                <a:schemeClr val="tx1">
                  <a:lumMod val="75000"/>
                  <a:lumOff val="25000"/>
                </a:schemeClr>
              </a:solidFill>
              <a:latin typeface="Calibri" pitchFamily="34" charset="0"/>
              <a:cs typeface="Times New Roman" pitchFamily="18" charset="0"/>
            </a:endParaRPr>
          </a:p>
          <a:p>
            <a:pPr marL="2971800" lvl="6" indent="-228600">
              <a:spcBef>
                <a:spcPct val="20000"/>
              </a:spcBef>
              <a:buFont typeface="Times New Roman" pitchFamily="18" charset="0"/>
              <a:buChar char="–"/>
              <a:defRPr/>
            </a:pPr>
            <a:r>
              <a:rPr lang="en-US" sz="2000" dirty="0" smtClean="0">
                <a:solidFill>
                  <a:schemeClr val="tx1">
                    <a:lumMod val="75000"/>
                    <a:lumOff val="25000"/>
                  </a:schemeClr>
                </a:solidFill>
                <a:latin typeface="Calibri" pitchFamily="34" charset="0"/>
                <a:cs typeface="Times New Roman" pitchFamily="18" charset="0"/>
              </a:rPr>
              <a:t>understanding </a:t>
            </a:r>
            <a:r>
              <a:rPr lang="en-US" sz="2000" dirty="0">
                <a:solidFill>
                  <a:schemeClr val="tx1">
                    <a:lumMod val="75000"/>
                    <a:lumOff val="25000"/>
                  </a:schemeClr>
                </a:solidFill>
                <a:latin typeface="Calibri" pitchFamily="34" charset="0"/>
                <a:cs typeface="Times New Roman" pitchFamily="18" charset="0"/>
              </a:rPr>
              <a:t>the </a:t>
            </a:r>
            <a:r>
              <a:rPr lang="en-US" sz="2000" b="1" dirty="0">
                <a:solidFill>
                  <a:schemeClr val="tx1">
                    <a:lumMod val="75000"/>
                    <a:lumOff val="25000"/>
                  </a:schemeClr>
                </a:solidFill>
                <a:latin typeface="Calibri" pitchFamily="34" charset="0"/>
                <a:cs typeface="Times New Roman" pitchFamily="18" charset="0"/>
              </a:rPr>
              <a:t>interaction</a:t>
            </a:r>
            <a:r>
              <a:rPr lang="en-US" sz="2000" dirty="0">
                <a:solidFill>
                  <a:schemeClr val="tx1">
                    <a:lumMod val="75000"/>
                    <a:lumOff val="25000"/>
                  </a:schemeClr>
                </a:solidFill>
                <a:latin typeface="Calibri" pitchFamily="34" charset="0"/>
                <a:cs typeface="Times New Roman" pitchFamily="18" charset="0"/>
              </a:rPr>
              <a:t> between various environmental, technological and social factors framing global challenges</a:t>
            </a:r>
          </a:p>
          <a:p>
            <a:pPr marL="2971800" lvl="6" indent="-228600">
              <a:spcBef>
                <a:spcPct val="20000"/>
              </a:spcBef>
              <a:buFont typeface="Times New Roman" pitchFamily="18" charset="0"/>
              <a:buChar char="–"/>
              <a:defRPr/>
            </a:pPr>
            <a:r>
              <a:rPr lang="en-US" sz="2000" dirty="0">
                <a:solidFill>
                  <a:schemeClr val="tx1">
                    <a:lumMod val="75000"/>
                    <a:lumOff val="25000"/>
                  </a:schemeClr>
                </a:solidFill>
                <a:latin typeface="Calibri" pitchFamily="34" charset="0"/>
                <a:cs typeface="Times New Roman" pitchFamily="18" charset="0"/>
              </a:rPr>
              <a:t>developing </a:t>
            </a:r>
            <a:r>
              <a:rPr lang="en-US" sz="2000" b="1" dirty="0">
                <a:solidFill>
                  <a:schemeClr val="tx1">
                    <a:lumMod val="75000"/>
                    <a:lumOff val="25000"/>
                  </a:schemeClr>
                </a:solidFill>
                <a:latin typeface="Calibri" pitchFamily="34" charset="0"/>
                <a:cs typeface="Times New Roman" pitchFamily="18" charset="0"/>
              </a:rPr>
              <a:t>solutions  </a:t>
            </a:r>
          </a:p>
          <a:p>
            <a:pPr marL="2971800" lvl="6" indent="-228600">
              <a:spcBef>
                <a:spcPct val="20000"/>
              </a:spcBef>
              <a:buFont typeface="Times New Roman" pitchFamily="18" charset="0"/>
              <a:buChar char="–"/>
              <a:defRPr/>
            </a:pPr>
            <a:r>
              <a:rPr lang="en-US" sz="2000" dirty="0">
                <a:solidFill>
                  <a:schemeClr val="tx1">
                    <a:lumMod val="75000"/>
                    <a:lumOff val="25000"/>
                  </a:schemeClr>
                </a:solidFill>
                <a:latin typeface="Calibri" pitchFamily="34" charset="0"/>
                <a:cs typeface="Times New Roman" pitchFamily="18" charset="0"/>
              </a:rPr>
              <a:t>assessing </a:t>
            </a:r>
            <a:r>
              <a:rPr lang="en-US" sz="2000" b="1" dirty="0">
                <a:solidFill>
                  <a:schemeClr val="tx1">
                    <a:lumMod val="75000"/>
                    <a:lumOff val="25000"/>
                  </a:schemeClr>
                </a:solidFill>
                <a:latin typeface="Calibri" pitchFamily="34" charset="0"/>
                <a:cs typeface="Times New Roman" pitchFamily="18" charset="0"/>
              </a:rPr>
              <a:t>risks</a:t>
            </a:r>
            <a:endParaRPr lang="en-GB" sz="2000" kern="0" dirty="0">
              <a:solidFill>
                <a:schemeClr val="tx1">
                  <a:lumMod val="75000"/>
                  <a:lumOff val="25000"/>
                </a:schemeClr>
              </a:solidFill>
              <a:latin typeface="Calibri" pitchFamily="34" charset="0"/>
              <a:cs typeface="Times New Roman" pitchFamily="18" charset="0"/>
            </a:endParaRPr>
          </a:p>
          <a:p>
            <a:pPr marL="1143000" lvl="2" indent="-228600">
              <a:spcBef>
                <a:spcPct val="20000"/>
              </a:spcBef>
              <a:buFontTx/>
              <a:buChar char="•"/>
              <a:defRPr/>
            </a:pPr>
            <a:endParaRPr lang="en-US" sz="2000" kern="0" dirty="0">
              <a:solidFill>
                <a:schemeClr val="tx1">
                  <a:lumMod val="75000"/>
                  <a:lumOff val="25000"/>
                </a:schemeClr>
              </a:solidFill>
              <a:latin typeface="Calibri" pitchFamily="34" charset="0"/>
              <a:cs typeface="Times New Roman" pitchFamily="18" charset="0"/>
            </a:endParaRPr>
          </a:p>
          <a:p>
            <a:pPr marL="3086100" lvl="6" indent="-342900">
              <a:spcBef>
                <a:spcPct val="20000"/>
              </a:spcBef>
              <a:buFontTx/>
              <a:buChar char="•"/>
              <a:defRPr/>
            </a:pPr>
            <a:endParaRPr lang="en-US" sz="2000" dirty="0">
              <a:solidFill>
                <a:schemeClr val="tx1">
                  <a:lumMod val="75000"/>
                  <a:lumOff val="25000"/>
                </a:schemeClr>
              </a:solidFill>
              <a:latin typeface="+mn-lt"/>
              <a:cs typeface="Times New Roman" pitchFamily="18" charset="0"/>
            </a:endParaRPr>
          </a:p>
        </p:txBody>
      </p:sp>
      <p:sp>
        <p:nvSpPr>
          <p:cNvPr id="3" name="Title 2"/>
          <p:cNvSpPr>
            <a:spLocks noGrp="1"/>
          </p:cNvSpPr>
          <p:nvPr>
            <p:ph type="title"/>
          </p:nvPr>
        </p:nvSpPr>
        <p:spPr/>
        <p:txBody>
          <a:bodyPr/>
          <a:lstStyle/>
          <a:p>
            <a:pPr>
              <a:defRPr/>
            </a:pPr>
            <a:r>
              <a:rPr lang="en-GB" sz="2800" b="0" kern="1200" dirty="0" smtClean="0">
                <a:solidFill>
                  <a:schemeClr val="tx1">
                    <a:lumMod val="75000"/>
                    <a:lumOff val="25000"/>
                  </a:schemeClr>
                </a:solidFill>
              </a:rPr>
              <a:t>Why now?</a:t>
            </a:r>
            <a:br>
              <a:rPr lang="en-GB" sz="2800" b="0" kern="1200" dirty="0" smtClean="0">
                <a:solidFill>
                  <a:schemeClr val="tx1">
                    <a:lumMod val="75000"/>
                    <a:lumOff val="25000"/>
                  </a:schemeClr>
                </a:solidFill>
              </a:rPr>
            </a:br>
            <a:r>
              <a:rPr lang="en-GB" sz="2400" b="0" kern="1200" dirty="0" smtClean="0">
                <a:solidFill>
                  <a:schemeClr val="tx1">
                    <a:lumMod val="75000"/>
                    <a:lumOff val="25000"/>
                  </a:schemeClr>
                </a:solidFill>
              </a:rPr>
              <a:t>The</a:t>
            </a:r>
            <a:r>
              <a:rPr lang="en-GB" sz="2400" b="0" kern="1200" dirty="0" smtClean="0">
                <a:solidFill>
                  <a:schemeClr val="tx1">
                    <a:lumMod val="75000"/>
                    <a:lumOff val="25000"/>
                  </a:schemeClr>
                </a:solidFill>
                <a:latin typeface="Arial" pitchFamily="34" charset="0"/>
              </a:rPr>
              <a:t> role of science and innovation for global challenges</a:t>
            </a:r>
            <a:endParaRPr lang="en-US" sz="2800" b="0" dirty="0">
              <a:solidFill>
                <a:schemeClr val="tx1">
                  <a:lumMod val="75000"/>
                  <a:lumOff val="25000"/>
                </a:schemeClr>
              </a:solidFill>
            </a:endParaRPr>
          </a:p>
        </p:txBody>
      </p:sp>
      <p:sp>
        <p:nvSpPr>
          <p:cNvPr id="5" name="Slide Number Placeholder 4"/>
          <p:cNvSpPr>
            <a:spLocks noGrp="1"/>
          </p:cNvSpPr>
          <p:nvPr>
            <p:ph type="sldNum" sz="quarter" idx="12"/>
          </p:nvPr>
        </p:nvSpPr>
        <p:spPr/>
        <p:txBody>
          <a:bodyPr/>
          <a:lstStyle/>
          <a:p>
            <a:pPr>
              <a:defRPr/>
            </a:pPr>
            <a:fld id="{AAD0E3B6-D492-4B97-8BAE-94A2B9D779B3}" type="slidenum">
              <a:rPr lang="en-US" smtClean="0"/>
              <a:pPr>
                <a:defRPr/>
              </a:pPr>
              <a:t>4</a:t>
            </a:fld>
            <a:endParaRPr lang="en-US" dirty="0"/>
          </a:p>
        </p:txBody>
      </p:sp>
      <p:pic>
        <p:nvPicPr>
          <p:cNvPr id="6" name="Picture 2" descr="C:\Documents and Settings\Mehrtens_j\My Documents\a - Presentation help\pictures\hiv-aids.jpg"/>
          <p:cNvPicPr>
            <a:picLocks noChangeAspect="1" noChangeArrowheads="1"/>
          </p:cNvPicPr>
          <p:nvPr/>
        </p:nvPicPr>
        <p:blipFill>
          <a:blip r:embed="rId3" cstate="print"/>
          <a:srcRect/>
          <a:stretch>
            <a:fillRect/>
          </a:stretch>
        </p:blipFill>
        <p:spPr bwMode="auto">
          <a:xfrm>
            <a:off x="827584" y="4242860"/>
            <a:ext cx="1800200" cy="1179034"/>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0" y="3141663"/>
            <a:ext cx="9144000" cy="1008062"/>
          </a:xfrm>
          <a:prstGeom prst="rect">
            <a:avLst/>
          </a:prstGeom>
          <a:solidFill>
            <a:schemeClr val="bg1">
              <a:lumMod val="85000"/>
            </a:schemeClr>
          </a:solidFill>
          <a:ln w="9525" cap="flat" cmpd="sng" algn="ctr">
            <a:noFill/>
            <a:prstDash val="solid"/>
            <a:miter lim="800000"/>
            <a:headEnd type="none" w="med" len="med"/>
            <a:tailEnd type="none" w="med" len="med"/>
          </a:ln>
          <a:effectLst/>
        </p:spPr>
        <p:txBody>
          <a:bodyPr wrap="none"/>
          <a:lstStyle/>
          <a:p>
            <a:pPr algn="ctr" eaLnBrk="0" hangingPunct="0">
              <a:defRPr/>
            </a:pPr>
            <a:endParaRPr lang="en-US" sz="2000">
              <a:latin typeface="Helvetica 65 Medium" pitchFamily="34" charset="0"/>
              <a:cs typeface="Arial" pitchFamily="34" charset="0"/>
            </a:endParaRPr>
          </a:p>
        </p:txBody>
      </p:sp>
      <p:sp>
        <p:nvSpPr>
          <p:cNvPr id="9218" name="Title 2"/>
          <p:cNvSpPr>
            <a:spLocks noGrp="1"/>
          </p:cNvSpPr>
          <p:nvPr>
            <p:ph type="title"/>
          </p:nvPr>
        </p:nvSpPr>
        <p:spPr/>
        <p:txBody>
          <a:bodyPr/>
          <a:lstStyle/>
          <a:p>
            <a:pPr>
              <a:defRPr/>
            </a:pPr>
            <a:r>
              <a:rPr lang="en-GB" sz="2800" b="0" dirty="0" smtClean="0">
                <a:solidFill>
                  <a:schemeClr val="tx1">
                    <a:lumMod val="75000"/>
                    <a:lumOff val="25000"/>
                  </a:schemeClr>
                </a:solidFill>
              </a:rPr>
              <a:t>Shortfall of existing policies and framework conditions </a:t>
            </a:r>
            <a:endParaRPr lang="en-US" sz="2800" b="0" dirty="0" smtClean="0">
              <a:solidFill>
                <a:schemeClr val="tx1">
                  <a:lumMod val="75000"/>
                  <a:lumOff val="25000"/>
                </a:schemeClr>
              </a:solidFill>
            </a:endParaRPr>
          </a:p>
        </p:txBody>
      </p:sp>
      <p:sp>
        <p:nvSpPr>
          <p:cNvPr id="10" name="Content Placeholder 6"/>
          <p:cNvSpPr txBox="1">
            <a:spLocks/>
          </p:cNvSpPr>
          <p:nvPr/>
        </p:nvSpPr>
        <p:spPr bwMode="auto">
          <a:xfrm>
            <a:off x="468313" y="1931988"/>
            <a:ext cx="8389937" cy="3328987"/>
          </a:xfrm>
          <a:prstGeom prst="rect">
            <a:avLst/>
          </a:prstGeom>
          <a:noFill/>
          <a:ln w="9525">
            <a:noFill/>
            <a:miter lim="800000"/>
            <a:headEnd/>
            <a:tailEnd/>
          </a:ln>
        </p:spPr>
        <p:txBody>
          <a:bodyPr/>
          <a:lstStyle/>
          <a:p>
            <a:pPr marL="342900" indent="-342900" eaLnBrk="0" hangingPunct="0">
              <a:spcBef>
                <a:spcPct val="20000"/>
              </a:spcBef>
              <a:defRPr/>
            </a:pPr>
            <a:r>
              <a:rPr lang="en-GB" sz="2000" dirty="0">
                <a:solidFill>
                  <a:schemeClr val="tx1">
                    <a:lumMod val="75000"/>
                    <a:lumOff val="25000"/>
                  </a:schemeClr>
                </a:solidFill>
                <a:latin typeface="+mn-lt"/>
                <a:cs typeface="Arial" pitchFamily="34" charset="0"/>
              </a:rPr>
              <a:t>	</a:t>
            </a:r>
            <a:r>
              <a:rPr lang="en-GB" sz="2000" dirty="0">
                <a:solidFill>
                  <a:schemeClr val="tx1">
                    <a:lumMod val="75000"/>
                    <a:lumOff val="25000"/>
                  </a:schemeClr>
                </a:solidFill>
                <a:latin typeface="Calibri" pitchFamily="34" charset="0"/>
                <a:cs typeface="Arial" pitchFamily="34" charset="0"/>
              </a:rPr>
              <a:t>Existing policy frameworks and mechanisms that govern international co-operation in science, technology and innovation were created for different purposes and in different settings in the past and </a:t>
            </a:r>
          </a:p>
          <a:p>
            <a:pPr marL="342900" indent="-342900" eaLnBrk="0" hangingPunct="0">
              <a:spcBef>
                <a:spcPct val="20000"/>
              </a:spcBef>
              <a:defRPr/>
            </a:pPr>
            <a:endParaRPr lang="en-GB" sz="2000" b="1" dirty="0">
              <a:solidFill>
                <a:srgbClr val="0070C0"/>
              </a:solidFill>
              <a:latin typeface="Calibri" pitchFamily="34" charset="0"/>
              <a:cs typeface="+mn-cs"/>
            </a:endParaRPr>
          </a:p>
          <a:p>
            <a:pPr marL="342900" indent="-342900" eaLnBrk="0" hangingPunct="0">
              <a:spcBef>
                <a:spcPct val="20000"/>
              </a:spcBef>
              <a:defRPr/>
            </a:pPr>
            <a:r>
              <a:rPr lang="en-GB" sz="2000" b="1" dirty="0">
                <a:solidFill>
                  <a:srgbClr val="0070C0"/>
                </a:solidFill>
                <a:latin typeface="Calibri" pitchFamily="34" charset="0"/>
                <a:cs typeface="+mn-cs"/>
              </a:rPr>
              <a:t>	</a:t>
            </a:r>
            <a:r>
              <a:rPr lang="en-GB" sz="2000" b="1" dirty="0">
                <a:solidFill>
                  <a:srgbClr val="005392"/>
                </a:solidFill>
                <a:latin typeface="Calibri" pitchFamily="34" charset="0"/>
                <a:cs typeface="+mn-cs"/>
              </a:rPr>
              <a:t>… fall short of adequately supporting broad-based collaborative action at the scale and intensity required to tackle global challenges. </a:t>
            </a:r>
          </a:p>
          <a:p>
            <a:pPr marL="342900" indent="-342900" eaLnBrk="0" hangingPunct="0">
              <a:spcBef>
                <a:spcPct val="20000"/>
              </a:spcBef>
              <a:defRPr/>
            </a:pPr>
            <a:endParaRPr lang="en-GB" sz="2000" b="1" dirty="0">
              <a:solidFill>
                <a:srgbClr val="0070C0"/>
              </a:solidFill>
              <a:latin typeface="Calibri" pitchFamily="34" charset="0"/>
              <a:cs typeface="+mn-cs"/>
            </a:endParaRPr>
          </a:p>
          <a:p>
            <a:pPr marL="342900" indent="-342900" eaLnBrk="0" hangingPunct="0">
              <a:spcBef>
                <a:spcPct val="20000"/>
              </a:spcBef>
              <a:defRPr/>
            </a:pPr>
            <a:r>
              <a:rPr lang="en-GB" sz="2000" dirty="0">
                <a:solidFill>
                  <a:schemeClr val="tx1">
                    <a:lumMod val="75000"/>
                    <a:lumOff val="25000"/>
                  </a:schemeClr>
                </a:solidFill>
                <a:latin typeface="Calibri" pitchFamily="34" charset="0"/>
                <a:cs typeface="Arial" pitchFamily="34" charset="0"/>
              </a:rPr>
              <a:t>	To facilitate international co-operation in STI, existing</a:t>
            </a:r>
            <a:r>
              <a:rPr lang="en-GB" sz="2000" b="1" dirty="0">
                <a:solidFill>
                  <a:schemeClr val="tx1">
                    <a:lumMod val="75000"/>
                    <a:lumOff val="25000"/>
                  </a:schemeClr>
                </a:solidFill>
                <a:latin typeface="Calibri" pitchFamily="34" charset="0"/>
                <a:cs typeface="Arial" pitchFamily="34" charset="0"/>
              </a:rPr>
              <a:t> barriers have to be overcome </a:t>
            </a:r>
            <a:r>
              <a:rPr lang="en-GB" sz="2000" dirty="0">
                <a:solidFill>
                  <a:schemeClr val="tx1">
                    <a:lumMod val="75000"/>
                    <a:lumOff val="25000"/>
                  </a:schemeClr>
                </a:solidFill>
                <a:latin typeface="Calibri" pitchFamily="34" charset="0"/>
                <a:cs typeface="Arial" pitchFamily="34" charset="0"/>
              </a:rPr>
              <a:t>and framework conditions conducive to multilateral STI co-operation need to be put in place.</a:t>
            </a:r>
            <a:endParaRPr lang="en-US" sz="2000" dirty="0">
              <a:solidFill>
                <a:schemeClr val="tx1">
                  <a:lumMod val="75000"/>
                  <a:lumOff val="25000"/>
                </a:schemeClr>
              </a:solidFill>
              <a:latin typeface="Calibri" pitchFamily="34" charset="0"/>
              <a:cs typeface="Arial" pitchFamily="34" charset="0"/>
            </a:endParaRPr>
          </a:p>
          <a:p>
            <a:pPr marL="342900" indent="-342900" eaLnBrk="0" hangingPunct="0">
              <a:spcBef>
                <a:spcPct val="20000"/>
              </a:spcBef>
              <a:defRPr/>
            </a:pPr>
            <a:endParaRPr lang="en-GB" sz="2000" dirty="0">
              <a:solidFill>
                <a:schemeClr val="tx1">
                  <a:lumMod val="75000"/>
                  <a:lumOff val="25000"/>
                </a:schemeClr>
              </a:solidFill>
              <a:latin typeface="Calibri" pitchFamily="34" charset="0"/>
              <a:cs typeface="Arial" pitchFamily="34" charset="0"/>
            </a:endParaRPr>
          </a:p>
          <a:p>
            <a:pPr marL="342900" indent="-342900" eaLnBrk="0" hangingPunct="0">
              <a:spcBef>
                <a:spcPct val="20000"/>
              </a:spcBef>
              <a:defRPr/>
            </a:pPr>
            <a:endParaRPr lang="en-GB" sz="2000" dirty="0">
              <a:solidFill>
                <a:srgbClr val="0070C0"/>
              </a:solidFill>
              <a:latin typeface="Calibri" pitchFamily="34" charset="0"/>
              <a:cs typeface="+mn-cs"/>
            </a:endParaRPr>
          </a:p>
          <a:p>
            <a:pPr eaLnBrk="0" hangingPunct="0">
              <a:defRPr/>
            </a:pPr>
            <a:r>
              <a:rPr lang="en-GB" sz="2000" dirty="0">
                <a:solidFill>
                  <a:srgbClr val="0070C0"/>
                </a:solidFill>
                <a:latin typeface="Calibri" pitchFamily="34" charset="0"/>
                <a:cs typeface="Arial" pitchFamily="34" charset="0"/>
                <a:sym typeface="Wingdings" pitchFamily="2" charset="2"/>
              </a:rPr>
              <a:t>		  </a:t>
            </a:r>
            <a:r>
              <a:rPr lang="en-GB" sz="2000" dirty="0">
                <a:solidFill>
                  <a:srgbClr val="4A77BA"/>
                </a:solidFill>
                <a:latin typeface="Calibri" pitchFamily="34" charset="0"/>
                <a:cs typeface="Arial" pitchFamily="34" charset="0"/>
                <a:sym typeface="Wingdings" pitchFamily="2" charset="2"/>
              </a:rPr>
              <a:t>	</a:t>
            </a:r>
            <a:endParaRPr lang="en-GB" sz="2000" b="1" dirty="0">
              <a:solidFill>
                <a:srgbClr val="0070C0"/>
              </a:solidFill>
              <a:latin typeface="Calibri" pitchFamily="34" charset="0"/>
              <a:cs typeface="+mn-cs"/>
            </a:endParaRPr>
          </a:p>
        </p:txBody>
      </p:sp>
      <p:pic>
        <p:nvPicPr>
          <p:cNvPr id="29700" name="Picture 8" descr="handshake.jpg"/>
          <p:cNvPicPr>
            <a:picLocks noChangeAspect="1"/>
          </p:cNvPicPr>
          <p:nvPr/>
        </p:nvPicPr>
        <p:blipFill>
          <a:blip r:embed="rId3" cstate="print"/>
          <a:srcRect/>
          <a:stretch>
            <a:fillRect/>
          </a:stretch>
        </p:blipFill>
        <p:spPr bwMode="auto">
          <a:xfrm>
            <a:off x="6875463" y="5229200"/>
            <a:ext cx="2268537" cy="954087"/>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AAD0E3B6-D492-4B97-8BAE-94A2B9D779B3}" type="slidenum">
              <a:rPr lang="en-US" smtClean="0"/>
              <a:pPr>
                <a:defRPr/>
              </a:pPr>
              <a:t>5</a:t>
            </a:fld>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0" y="4005263"/>
            <a:ext cx="9144000" cy="1366837"/>
          </a:xfrm>
          <a:prstGeom prst="rect">
            <a:avLst/>
          </a:prstGeom>
          <a:solidFill>
            <a:schemeClr val="bg1">
              <a:lumMod val="85000"/>
            </a:schemeClr>
          </a:solidFill>
          <a:ln w="9525" cap="flat" cmpd="sng" algn="ctr">
            <a:noFill/>
            <a:prstDash val="solid"/>
            <a:miter lim="800000"/>
            <a:headEnd type="none" w="med" len="med"/>
            <a:tailEnd type="none" w="med" len="med"/>
          </a:ln>
          <a:effectLst/>
        </p:spPr>
        <p:txBody>
          <a:bodyPr wrap="none"/>
          <a:lstStyle/>
          <a:p>
            <a:pPr algn="ctr" eaLnBrk="0" hangingPunct="0">
              <a:defRPr/>
            </a:pPr>
            <a:endParaRPr lang="en-US" sz="2000">
              <a:latin typeface="Helvetica 65 Medium" pitchFamily="34" charset="0"/>
              <a:cs typeface="Arial" pitchFamily="34" charset="0"/>
            </a:endParaRPr>
          </a:p>
        </p:txBody>
      </p:sp>
      <p:sp>
        <p:nvSpPr>
          <p:cNvPr id="10242" name="Title 2"/>
          <p:cNvSpPr>
            <a:spLocks noGrp="1"/>
          </p:cNvSpPr>
          <p:nvPr>
            <p:ph type="title"/>
          </p:nvPr>
        </p:nvSpPr>
        <p:spPr/>
        <p:txBody>
          <a:bodyPr/>
          <a:lstStyle/>
          <a:p>
            <a:pPr>
              <a:defRPr/>
            </a:pPr>
            <a:r>
              <a:rPr lang="en-GB" sz="2800" b="0" dirty="0" smtClean="0">
                <a:solidFill>
                  <a:schemeClr val="tx1">
                    <a:lumMod val="75000"/>
                    <a:lumOff val="25000"/>
                  </a:schemeClr>
                </a:solidFill>
              </a:rPr>
              <a:t>Little knowledge of effective and efficient governance of multilateral STI co-operation</a:t>
            </a:r>
            <a:endParaRPr lang="en-US" sz="2800" b="0" dirty="0" smtClean="0">
              <a:solidFill>
                <a:schemeClr val="tx1">
                  <a:lumMod val="75000"/>
                  <a:lumOff val="25000"/>
                </a:schemeClr>
              </a:solidFill>
            </a:endParaRPr>
          </a:p>
        </p:txBody>
      </p:sp>
      <p:sp>
        <p:nvSpPr>
          <p:cNvPr id="33795" name="Content Placeholder 2"/>
          <p:cNvSpPr>
            <a:spLocks noGrp="1"/>
          </p:cNvSpPr>
          <p:nvPr>
            <p:ph idx="1"/>
          </p:nvPr>
        </p:nvSpPr>
        <p:spPr>
          <a:xfrm>
            <a:off x="571500" y="1989138"/>
            <a:ext cx="8218488" cy="3821112"/>
          </a:xfrm>
        </p:spPr>
        <p:txBody>
          <a:bodyPr/>
          <a:lstStyle/>
          <a:p>
            <a:r>
              <a:rPr lang="en-US" sz="2000" b="1" smtClean="0">
                <a:solidFill>
                  <a:srgbClr val="404040"/>
                </a:solidFill>
                <a:latin typeface="Calibri" pitchFamily="34" charset="0"/>
              </a:rPr>
              <a:t>Hardly any consolidated knowledge </a:t>
            </a:r>
            <a:r>
              <a:rPr lang="en-US" sz="2000" smtClean="0">
                <a:solidFill>
                  <a:srgbClr val="404040"/>
                </a:solidFill>
                <a:latin typeface="Calibri" pitchFamily="34" charset="0"/>
              </a:rPr>
              <a:t>regarding strengths and weaknesses of different institutional settings that support such co-operation</a:t>
            </a:r>
          </a:p>
          <a:p>
            <a:r>
              <a:rPr lang="en-US" sz="2000" smtClean="0">
                <a:solidFill>
                  <a:srgbClr val="404040"/>
                </a:solidFill>
                <a:latin typeface="Calibri" pitchFamily="34" charset="0"/>
              </a:rPr>
              <a:t>And </a:t>
            </a:r>
            <a:r>
              <a:rPr lang="en-US" sz="2000" b="1" smtClean="0">
                <a:solidFill>
                  <a:srgbClr val="404040"/>
                </a:solidFill>
                <a:latin typeface="Calibri" pitchFamily="34" charset="0"/>
              </a:rPr>
              <a:t>no agreement </a:t>
            </a:r>
            <a:r>
              <a:rPr lang="en-US" sz="2000" smtClean="0">
                <a:solidFill>
                  <a:srgbClr val="404040"/>
                </a:solidFill>
                <a:latin typeface="Calibri" pitchFamily="34" charset="0"/>
              </a:rPr>
              <a:t>or </a:t>
            </a:r>
            <a:r>
              <a:rPr lang="en-US" sz="2000" b="1" smtClean="0">
                <a:solidFill>
                  <a:srgbClr val="404040"/>
                </a:solidFill>
                <a:latin typeface="Calibri" pitchFamily="34" charset="0"/>
              </a:rPr>
              <a:t>comprehensive mechanism </a:t>
            </a:r>
            <a:r>
              <a:rPr lang="en-US" sz="2000" smtClean="0">
                <a:solidFill>
                  <a:srgbClr val="404040"/>
                </a:solidFill>
                <a:latin typeface="Calibri" pitchFamily="34" charset="0"/>
              </a:rPr>
              <a:t>is in place.</a:t>
            </a:r>
          </a:p>
          <a:p>
            <a:endParaRPr lang="en-US" sz="2000" smtClean="0">
              <a:solidFill>
                <a:srgbClr val="404040"/>
              </a:solidFill>
              <a:latin typeface="Calibri" pitchFamily="34" charset="0"/>
            </a:endParaRPr>
          </a:p>
          <a:p>
            <a:pPr>
              <a:buFontTx/>
              <a:buNone/>
            </a:pPr>
            <a:r>
              <a:rPr lang="en-US" sz="2000" smtClean="0">
                <a:solidFill>
                  <a:srgbClr val="404040"/>
                </a:solidFill>
              </a:rPr>
              <a:t>					</a:t>
            </a:r>
          </a:p>
          <a:p>
            <a:pPr>
              <a:buFontTx/>
              <a:buNone/>
            </a:pPr>
            <a:r>
              <a:rPr lang="en-US" sz="2000" smtClean="0">
                <a:solidFill>
                  <a:srgbClr val="404040"/>
                </a:solidFill>
              </a:rPr>
              <a:t>					</a:t>
            </a:r>
          </a:p>
          <a:p>
            <a:pPr lvl="4">
              <a:buFontTx/>
              <a:buNone/>
            </a:pPr>
            <a:r>
              <a:rPr lang="en-US" smtClean="0">
                <a:solidFill>
                  <a:srgbClr val="404040"/>
                </a:solidFill>
              </a:rPr>
              <a:t>		</a:t>
            </a:r>
            <a:r>
              <a:rPr lang="en-US" smtClean="0">
                <a:solidFill>
                  <a:srgbClr val="404040"/>
                </a:solidFill>
                <a:latin typeface="Calibri" pitchFamily="34" charset="0"/>
              </a:rPr>
              <a:t>To deliver sustainable solutions </a:t>
            </a:r>
          </a:p>
          <a:p>
            <a:pPr lvl="4">
              <a:buFontTx/>
              <a:buNone/>
            </a:pPr>
            <a:r>
              <a:rPr lang="en-US" smtClean="0">
                <a:solidFill>
                  <a:srgbClr val="404040"/>
                </a:solidFill>
                <a:latin typeface="Calibri" pitchFamily="34" charset="0"/>
              </a:rPr>
              <a:t>		to global challenges </a:t>
            </a:r>
          </a:p>
          <a:p>
            <a:pPr lvl="4">
              <a:buFontTx/>
              <a:buNone/>
            </a:pPr>
            <a:r>
              <a:rPr lang="en-US" smtClean="0">
                <a:solidFill>
                  <a:srgbClr val="404040"/>
                </a:solidFill>
                <a:latin typeface="Calibri" pitchFamily="34" charset="0"/>
              </a:rPr>
              <a:t>		</a:t>
            </a:r>
            <a:r>
              <a:rPr lang="en-US" b="1" smtClean="0">
                <a:solidFill>
                  <a:srgbClr val="404040"/>
                </a:solidFill>
                <a:latin typeface="Calibri" pitchFamily="34" charset="0"/>
              </a:rPr>
              <a:t>this gap needs to be closed! </a:t>
            </a:r>
          </a:p>
          <a:p>
            <a:pPr>
              <a:buFontTx/>
              <a:buNone/>
            </a:pPr>
            <a:endParaRPr lang="en-GB" sz="2000" smtClean="0">
              <a:solidFill>
                <a:srgbClr val="404040"/>
              </a:solidFill>
            </a:endParaRPr>
          </a:p>
          <a:p>
            <a:endParaRPr lang="en-US" sz="2000" smtClean="0">
              <a:solidFill>
                <a:srgbClr val="404040"/>
              </a:solidFill>
            </a:endParaRPr>
          </a:p>
          <a:p>
            <a:pPr lvl="1">
              <a:buFontTx/>
              <a:buNone/>
            </a:pPr>
            <a:endParaRPr lang="en-GB" sz="2000" smtClean="0">
              <a:solidFill>
                <a:srgbClr val="404040"/>
              </a:solidFill>
            </a:endParaRPr>
          </a:p>
        </p:txBody>
      </p:sp>
      <p:pic>
        <p:nvPicPr>
          <p:cNvPr id="33796" name="Picture 5" descr="C:\Documents and Settings\Mehrtens_j\My Documents\a - Presentation help\pictures\science.jpg"/>
          <p:cNvPicPr>
            <a:picLocks noChangeAspect="1" noChangeArrowheads="1"/>
          </p:cNvPicPr>
          <p:nvPr/>
        </p:nvPicPr>
        <p:blipFill>
          <a:blip r:embed="rId3" cstate="print"/>
          <a:srcRect/>
          <a:stretch>
            <a:fillRect/>
          </a:stretch>
        </p:blipFill>
        <p:spPr bwMode="auto">
          <a:xfrm>
            <a:off x="1258888" y="4006850"/>
            <a:ext cx="1362075" cy="1363663"/>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AAD0E3B6-D492-4B97-8BAE-94A2B9D779B3}" type="slidenum">
              <a:rPr lang="en-US" smtClean="0"/>
              <a:pPr>
                <a:defRPr/>
              </a:pPr>
              <a:t>6</a:t>
            </a:fld>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bwMode="auto">
          <a:xfrm>
            <a:off x="0" y="5301208"/>
            <a:ext cx="9144000" cy="838200"/>
          </a:xfrm>
          <a:prstGeom prst="rect">
            <a:avLst/>
          </a:prstGeom>
          <a:solidFill>
            <a:schemeClr val="bg1">
              <a:lumMod val="85000"/>
            </a:schemeClr>
          </a:solidFill>
          <a:ln w="9525" cap="flat" cmpd="sng" algn="ctr">
            <a:noFill/>
            <a:prstDash val="solid"/>
            <a:miter lim="800000"/>
            <a:headEnd type="none" w="med" len="med"/>
            <a:tailEnd type="none" w="med" len="med"/>
          </a:ln>
          <a:effectLst/>
        </p:spPr>
        <p:txBody>
          <a:bodyPr wrap="none"/>
          <a:lstStyle/>
          <a:p>
            <a:pPr algn="ctr" eaLnBrk="0" hangingPunct="0">
              <a:defRPr/>
            </a:pPr>
            <a:endParaRPr lang="en-US" sz="2000">
              <a:latin typeface="Helvetica 65 Medium" pitchFamily="34" charset="0"/>
              <a:cs typeface="Arial" pitchFamily="34" charset="0"/>
            </a:endParaRPr>
          </a:p>
        </p:txBody>
      </p:sp>
      <p:sp>
        <p:nvSpPr>
          <p:cNvPr id="8195" name="Title 2"/>
          <p:cNvSpPr>
            <a:spLocks noGrp="1"/>
          </p:cNvSpPr>
          <p:nvPr>
            <p:ph type="title"/>
          </p:nvPr>
        </p:nvSpPr>
        <p:spPr/>
        <p:txBody>
          <a:bodyPr/>
          <a:lstStyle/>
          <a:p>
            <a:pPr>
              <a:defRPr/>
            </a:pPr>
            <a:r>
              <a:rPr lang="en-GB" sz="2800" b="0" dirty="0" smtClean="0">
                <a:solidFill>
                  <a:schemeClr val="tx1">
                    <a:lumMod val="75000"/>
                    <a:lumOff val="25000"/>
                  </a:schemeClr>
                </a:solidFill>
              </a:rPr>
              <a:t>What can governments do to help?</a:t>
            </a:r>
            <a:endParaRPr lang="en-US" sz="2800" b="0" dirty="0" smtClean="0">
              <a:solidFill>
                <a:schemeClr val="tx1">
                  <a:lumMod val="75000"/>
                  <a:lumOff val="25000"/>
                </a:schemeClr>
              </a:solidFill>
            </a:endParaRPr>
          </a:p>
        </p:txBody>
      </p:sp>
      <p:sp>
        <p:nvSpPr>
          <p:cNvPr id="27651" name="Content Placeholder 2"/>
          <p:cNvSpPr>
            <a:spLocks noGrp="1"/>
          </p:cNvSpPr>
          <p:nvPr>
            <p:ph idx="1"/>
          </p:nvPr>
        </p:nvSpPr>
        <p:spPr>
          <a:xfrm>
            <a:off x="214313" y="2789238"/>
            <a:ext cx="8472487" cy="971550"/>
          </a:xfrm>
        </p:spPr>
        <p:txBody>
          <a:bodyPr/>
          <a:lstStyle/>
          <a:p>
            <a:pPr eaLnBrk="1" hangingPunct="1">
              <a:buFontTx/>
              <a:buNone/>
            </a:pPr>
            <a:r>
              <a:rPr lang="en-US" sz="2800" smtClean="0">
                <a:latin typeface="Arial" charset="0"/>
              </a:rPr>
              <a:t>	</a:t>
            </a:r>
            <a:endParaRPr lang="en-GB" sz="2800" smtClean="0">
              <a:latin typeface="Arial" charset="0"/>
            </a:endParaRPr>
          </a:p>
        </p:txBody>
      </p:sp>
      <p:sp>
        <p:nvSpPr>
          <p:cNvPr id="10" name="Content Placeholder 6"/>
          <p:cNvSpPr txBox="1">
            <a:spLocks/>
          </p:cNvSpPr>
          <p:nvPr/>
        </p:nvSpPr>
        <p:spPr bwMode="auto">
          <a:xfrm>
            <a:off x="468313" y="1931988"/>
            <a:ext cx="8389937" cy="4926012"/>
          </a:xfrm>
          <a:prstGeom prst="rect">
            <a:avLst/>
          </a:prstGeom>
          <a:noFill/>
          <a:ln w="9525">
            <a:noFill/>
            <a:miter lim="800000"/>
            <a:headEnd/>
            <a:tailEnd/>
          </a:ln>
        </p:spPr>
        <p:txBody>
          <a:bodyPr/>
          <a:lstStyle/>
          <a:p>
            <a:pPr marL="342900" indent="-342900" eaLnBrk="0" hangingPunct="0">
              <a:spcBef>
                <a:spcPct val="20000"/>
              </a:spcBef>
              <a:buFont typeface="Arial" pitchFamily="34" charset="0"/>
              <a:buChar char="•"/>
              <a:defRPr/>
            </a:pPr>
            <a:endParaRPr lang="en-GB" sz="2000" dirty="0">
              <a:solidFill>
                <a:schemeClr val="tx1">
                  <a:lumMod val="75000"/>
                  <a:lumOff val="25000"/>
                </a:schemeClr>
              </a:solidFill>
              <a:latin typeface="+mn-lt"/>
              <a:cs typeface="Arial" pitchFamily="34" charset="0"/>
            </a:endParaRPr>
          </a:p>
          <a:p>
            <a:pPr marL="342900" indent="-342900" eaLnBrk="0" hangingPunct="0">
              <a:spcBef>
                <a:spcPct val="20000"/>
              </a:spcBef>
              <a:buFont typeface="Arial" pitchFamily="34" charset="0"/>
              <a:buChar char="•"/>
              <a:defRPr/>
            </a:pPr>
            <a:endParaRPr lang="en-GB" sz="2000" dirty="0">
              <a:solidFill>
                <a:schemeClr val="tx1">
                  <a:lumMod val="75000"/>
                  <a:lumOff val="25000"/>
                </a:schemeClr>
              </a:solidFill>
              <a:latin typeface="+mn-lt"/>
              <a:cs typeface="Arial" pitchFamily="34" charset="0"/>
            </a:endParaRPr>
          </a:p>
          <a:p>
            <a:pPr marL="342900" indent="-342900" eaLnBrk="0" hangingPunct="0">
              <a:spcBef>
                <a:spcPct val="20000"/>
              </a:spcBef>
              <a:defRPr/>
            </a:pPr>
            <a:r>
              <a:rPr lang="en-GB" sz="2000" dirty="0">
                <a:solidFill>
                  <a:schemeClr val="tx1">
                    <a:lumMod val="75000"/>
                    <a:lumOff val="25000"/>
                  </a:schemeClr>
                </a:solidFill>
                <a:latin typeface="+mn-lt"/>
                <a:cs typeface="Arial" pitchFamily="34" charset="0"/>
              </a:rPr>
              <a:t>	</a:t>
            </a:r>
          </a:p>
          <a:p>
            <a:pPr marL="342900" indent="-342900" eaLnBrk="0" hangingPunct="0">
              <a:spcBef>
                <a:spcPct val="20000"/>
              </a:spcBef>
              <a:defRPr/>
            </a:pPr>
            <a:endParaRPr lang="en-GB" sz="2000" dirty="0">
              <a:solidFill>
                <a:schemeClr val="tx1">
                  <a:lumMod val="75000"/>
                  <a:lumOff val="25000"/>
                </a:schemeClr>
              </a:solidFill>
              <a:latin typeface="+mn-lt"/>
              <a:cs typeface="Arial" pitchFamily="34" charset="0"/>
            </a:endParaRPr>
          </a:p>
          <a:p>
            <a:pPr marL="342900" indent="-342900" algn="ctr" eaLnBrk="0" hangingPunct="0">
              <a:spcBef>
                <a:spcPct val="20000"/>
              </a:spcBef>
              <a:defRPr/>
            </a:pPr>
            <a:r>
              <a:rPr lang="en-GB" sz="2000" dirty="0">
                <a:solidFill>
                  <a:schemeClr val="tx1">
                    <a:lumMod val="75000"/>
                    <a:lumOff val="25000"/>
                  </a:schemeClr>
                </a:solidFill>
                <a:latin typeface="Calibri" pitchFamily="34" charset="0"/>
                <a:cs typeface="Arial" pitchFamily="34" charset="0"/>
              </a:rPr>
              <a:t>	</a:t>
            </a:r>
            <a:r>
              <a:rPr lang="en-GB" sz="2000" i="1" dirty="0">
                <a:solidFill>
                  <a:schemeClr val="tx1">
                    <a:lumMod val="75000"/>
                    <a:lumOff val="25000"/>
                  </a:schemeClr>
                </a:solidFill>
                <a:latin typeface="Calibri" pitchFamily="34" charset="0"/>
                <a:cs typeface="Arial" pitchFamily="34" charset="0"/>
              </a:rPr>
              <a:t>What does that mean, how can governments act </a:t>
            </a:r>
          </a:p>
          <a:p>
            <a:pPr marL="342900" indent="-342900" algn="ctr" eaLnBrk="0" hangingPunct="0">
              <a:spcBef>
                <a:spcPct val="20000"/>
              </a:spcBef>
              <a:defRPr/>
            </a:pPr>
            <a:r>
              <a:rPr lang="en-GB" sz="2000" i="1" dirty="0">
                <a:solidFill>
                  <a:schemeClr val="tx1">
                    <a:lumMod val="75000"/>
                    <a:lumOff val="25000"/>
                  </a:schemeClr>
                </a:solidFill>
                <a:latin typeface="Calibri" pitchFamily="34" charset="0"/>
                <a:cs typeface="Arial" pitchFamily="34" charset="0"/>
              </a:rPr>
              <a:t>and what are the policy implications?</a:t>
            </a:r>
          </a:p>
          <a:p>
            <a:pPr marL="342900" indent="-342900" eaLnBrk="0" hangingPunct="0">
              <a:spcBef>
                <a:spcPct val="20000"/>
              </a:spcBef>
              <a:defRPr/>
            </a:pPr>
            <a:endParaRPr lang="en-GB" sz="2000" dirty="0">
              <a:solidFill>
                <a:schemeClr val="tx1">
                  <a:lumMod val="75000"/>
                  <a:lumOff val="25000"/>
                </a:schemeClr>
              </a:solidFill>
              <a:latin typeface="Calibri" pitchFamily="34" charset="0"/>
              <a:cs typeface="Arial" pitchFamily="34" charset="0"/>
            </a:endParaRPr>
          </a:p>
          <a:p>
            <a:pPr eaLnBrk="0" hangingPunct="0">
              <a:defRPr/>
            </a:pPr>
            <a:r>
              <a:rPr lang="en-GB" sz="2000" dirty="0">
                <a:solidFill>
                  <a:schemeClr val="tx1">
                    <a:lumMod val="75000"/>
                    <a:lumOff val="25000"/>
                  </a:schemeClr>
                </a:solidFill>
                <a:latin typeface="Calibri" pitchFamily="34" charset="0"/>
                <a:cs typeface="+mn-cs"/>
              </a:rPr>
              <a:t>The OECD through its Committee for Scientific and Technological Policy (CSTP) has taken action to address this </a:t>
            </a:r>
            <a:r>
              <a:rPr lang="en-GB" sz="2000" dirty="0" smtClean="0">
                <a:solidFill>
                  <a:schemeClr val="tx1">
                    <a:lumMod val="75000"/>
                    <a:lumOff val="25000"/>
                  </a:schemeClr>
                </a:solidFill>
                <a:latin typeface="Calibri" pitchFamily="34" charset="0"/>
                <a:cs typeface="+mn-cs"/>
              </a:rPr>
              <a:t>question and introduced:</a:t>
            </a:r>
          </a:p>
          <a:p>
            <a:pPr eaLnBrk="0" hangingPunct="0">
              <a:defRPr/>
            </a:pPr>
            <a:endParaRPr lang="en-GB" sz="2000" dirty="0" smtClean="0">
              <a:solidFill>
                <a:schemeClr val="tx1">
                  <a:lumMod val="75000"/>
                  <a:lumOff val="25000"/>
                </a:schemeClr>
              </a:solidFill>
              <a:latin typeface="Calibri" pitchFamily="34" charset="0"/>
              <a:cs typeface="+mn-cs"/>
            </a:endParaRPr>
          </a:p>
          <a:p>
            <a:pPr eaLnBrk="0" hangingPunct="0">
              <a:defRPr/>
            </a:pPr>
            <a:r>
              <a:rPr lang="en-GB" sz="2000" b="1" dirty="0" smtClean="0">
                <a:solidFill>
                  <a:schemeClr val="tx1">
                    <a:lumMod val="75000"/>
                    <a:lumOff val="25000"/>
                  </a:schemeClr>
                </a:solidFill>
                <a:latin typeface="Calibri" pitchFamily="34" charset="0"/>
                <a:cs typeface="+mn-cs"/>
              </a:rPr>
              <a:t>Steering Group on Governance of International Co-operation on Science, Technology and Innovation for Global Challenges (STIG)</a:t>
            </a:r>
            <a:endParaRPr lang="en-GB" sz="2000" b="1" dirty="0">
              <a:solidFill>
                <a:schemeClr val="tx1">
                  <a:lumMod val="75000"/>
                  <a:lumOff val="25000"/>
                </a:schemeClr>
              </a:solidFill>
              <a:latin typeface="Calibri" pitchFamily="34" charset="0"/>
              <a:cs typeface="+mn-cs"/>
            </a:endParaRPr>
          </a:p>
        </p:txBody>
      </p:sp>
      <p:sp>
        <p:nvSpPr>
          <p:cNvPr id="9" name="Content Placeholder 2"/>
          <p:cNvSpPr txBox="1">
            <a:spLocks/>
          </p:cNvSpPr>
          <p:nvPr/>
        </p:nvSpPr>
        <p:spPr bwMode="auto">
          <a:xfrm>
            <a:off x="0" y="1817688"/>
            <a:ext cx="9144000" cy="1503362"/>
          </a:xfrm>
          <a:prstGeom prst="rect">
            <a:avLst/>
          </a:prstGeom>
          <a:noFill/>
          <a:ln w="9525">
            <a:noFill/>
            <a:miter lim="800000"/>
            <a:headEnd/>
            <a:tailEnd/>
          </a:ln>
        </p:spPr>
        <p:txBody>
          <a:bodyPr/>
          <a:lstStyle/>
          <a:p>
            <a:pPr marL="342900" indent="-342900" eaLnBrk="0" hangingPunct="0">
              <a:spcBef>
                <a:spcPct val="20000"/>
              </a:spcBef>
              <a:defRPr/>
            </a:pPr>
            <a:r>
              <a:rPr lang="en-GB" sz="2000" dirty="0">
                <a:solidFill>
                  <a:schemeClr val="tx1">
                    <a:lumMod val="75000"/>
                    <a:lumOff val="25000"/>
                  </a:schemeClr>
                </a:solidFill>
                <a:latin typeface="Calibri" pitchFamily="34" charset="0"/>
                <a:cs typeface="+mn-cs"/>
              </a:rPr>
              <a:t>	There is political consensus over the </a:t>
            </a:r>
            <a:r>
              <a:rPr lang="en-GB" sz="2000" b="1" dirty="0">
                <a:solidFill>
                  <a:srgbClr val="005392"/>
                </a:solidFill>
                <a:latin typeface="Calibri" pitchFamily="34" charset="0"/>
                <a:cs typeface="+mn-cs"/>
              </a:rPr>
              <a:t>urgent need </a:t>
            </a:r>
            <a:r>
              <a:rPr lang="en-GB" sz="2000" dirty="0">
                <a:solidFill>
                  <a:schemeClr val="tx1">
                    <a:lumMod val="75000"/>
                    <a:lumOff val="25000"/>
                  </a:schemeClr>
                </a:solidFill>
                <a:latin typeface="Calibri" pitchFamily="34" charset="0"/>
                <a:cs typeface="+mn-cs"/>
              </a:rPr>
              <a:t>to improve the effectiveness of multilateral co-operation in STI across the globe in order to </a:t>
            </a:r>
            <a:r>
              <a:rPr lang="en-GB" sz="2000" b="1" dirty="0">
                <a:solidFill>
                  <a:srgbClr val="005392"/>
                </a:solidFill>
                <a:latin typeface="Calibri" pitchFamily="34" charset="0"/>
                <a:cs typeface="+mn-cs"/>
              </a:rPr>
              <a:t>strengthen innovation </a:t>
            </a:r>
            <a:r>
              <a:rPr lang="en-GB" sz="2000" dirty="0">
                <a:solidFill>
                  <a:schemeClr val="tx1">
                    <a:lumMod val="65000"/>
                    <a:lumOff val="35000"/>
                  </a:schemeClr>
                </a:solidFill>
                <a:latin typeface="Calibri" pitchFamily="34" charset="0"/>
                <a:cs typeface="+mn-cs"/>
              </a:rPr>
              <a:t>and to </a:t>
            </a:r>
            <a:r>
              <a:rPr lang="en-GB" sz="2000" b="1" dirty="0">
                <a:solidFill>
                  <a:srgbClr val="005392"/>
                </a:solidFill>
                <a:latin typeface="Calibri" pitchFamily="34" charset="0"/>
                <a:cs typeface="+mn-cs"/>
              </a:rPr>
              <a:t>facilitate and speed up scientific and technological progress </a:t>
            </a:r>
            <a:r>
              <a:rPr lang="en-GB" sz="2000" dirty="0">
                <a:solidFill>
                  <a:schemeClr val="tx1">
                    <a:lumMod val="75000"/>
                    <a:lumOff val="25000"/>
                  </a:schemeClr>
                </a:solidFill>
                <a:latin typeface="Calibri" pitchFamily="34" charset="0"/>
                <a:cs typeface="+mn-cs"/>
              </a:rPr>
              <a:t>to better collectively meet global challenges. </a:t>
            </a:r>
          </a:p>
          <a:p>
            <a:pPr marL="342900" indent="-342900" eaLnBrk="0" hangingPunct="0">
              <a:spcBef>
                <a:spcPct val="20000"/>
              </a:spcBef>
              <a:defRPr/>
            </a:pPr>
            <a:endParaRPr lang="en-GB" sz="2000" dirty="0">
              <a:solidFill>
                <a:schemeClr val="tx1">
                  <a:lumMod val="75000"/>
                  <a:lumOff val="25000"/>
                </a:schemeClr>
              </a:solidFill>
              <a:latin typeface="Calibri" pitchFamily="34" charset="0"/>
              <a:cs typeface="+mn-cs"/>
            </a:endParaRPr>
          </a:p>
          <a:p>
            <a:pPr marL="342900" indent="-342900" eaLnBrk="0" hangingPunct="0">
              <a:spcBef>
                <a:spcPct val="20000"/>
              </a:spcBef>
              <a:defRPr/>
            </a:pPr>
            <a:r>
              <a:rPr lang="en-GB" sz="2000" dirty="0">
                <a:solidFill>
                  <a:schemeClr val="tx1">
                    <a:lumMod val="75000"/>
                    <a:lumOff val="25000"/>
                  </a:schemeClr>
                </a:solidFill>
                <a:latin typeface="Calibri" pitchFamily="34" charset="0"/>
                <a:cs typeface="+mn-cs"/>
              </a:rPr>
              <a:t>	</a:t>
            </a:r>
          </a:p>
          <a:p>
            <a:pPr marL="342900" indent="-342900" eaLnBrk="0" hangingPunct="0">
              <a:spcBef>
                <a:spcPct val="20000"/>
              </a:spcBef>
              <a:defRPr/>
            </a:pPr>
            <a:r>
              <a:rPr lang="en-GB" sz="2000" dirty="0">
                <a:solidFill>
                  <a:schemeClr val="tx1">
                    <a:lumMod val="75000"/>
                    <a:lumOff val="25000"/>
                  </a:schemeClr>
                </a:solidFill>
                <a:latin typeface="Calibri" pitchFamily="34" charset="0"/>
                <a:cs typeface="+mn-cs"/>
              </a:rPr>
              <a:t>	</a:t>
            </a:r>
            <a:endParaRPr lang="en-US" sz="2000" dirty="0">
              <a:solidFill>
                <a:schemeClr val="tx1">
                  <a:lumMod val="75000"/>
                  <a:lumOff val="25000"/>
                </a:schemeClr>
              </a:solidFill>
              <a:latin typeface="Calibri" pitchFamily="34" charset="0"/>
              <a:cs typeface="+mn-cs"/>
            </a:endParaRPr>
          </a:p>
        </p:txBody>
      </p:sp>
      <p:sp>
        <p:nvSpPr>
          <p:cNvPr id="8" name="Slide Number Placeholder 7"/>
          <p:cNvSpPr>
            <a:spLocks noGrp="1"/>
          </p:cNvSpPr>
          <p:nvPr>
            <p:ph type="sldNum" sz="quarter" idx="12"/>
          </p:nvPr>
        </p:nvSpPr>
        <p:spPr/>
        <p:txBody>
          <a:bodyPr/>
          <a:lstStyle/>
          <a:p>
            <a:pPr>
              <a:defRPr/>
            </a:pPr>
            <a:fld id="{AAD0E3B6-D492-4B97-8BAE-94A2B9D779B3}" type="slidenum">
              <a:rPr lang="en-US" smtClean="0"/>
              <a:pPr>
                <a:defRPr/>
              </a:pPr>
              <a:t>7</a:t>
            </a:fld>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5"/>
          <p:cNvSpPr>
            <a:spLocks noChangeArrowheads="1"/>
          </p:cNvSpPr>
          <p:nvPr/>
        </p:nvSpPr>
        <p:spPr bwMode="auto">
          <a:xfrm>
            <a:off x="2720975" y="5310188"/>
            <a:ext cx="1539875" cy="711200"/>
          </a:xfrm>
          <a:prstGeom prst="roundRect">
            <a:avLst>
              <a:gd name="adj" fmla="val 16667"/>
            </a:avLst>
          </a:prstGeom>
          <a:solidFill>
            <a:schemeClr val="tx1">
              <a:lumMod val="65000"/>
              <a:lumOff val="35000"/>
            </a:schemeClr>
          </a:solidFill>
          <a:ln w="9525">
            <a:noFill/>
            <a:miter lim="800000"/>
            <a:headEnd/>
            <a:tailEnd/>
          </a:ln>
        </p:spPr>
        <p:txBody>
          <a:bodyPr wrap="none" anchor="ctr"/>
          <a:lstStyle/>
          <a:p>
            <a:pPr algn="ctr" eaLnBrk="0" hangingPunct="0">
              <a:defRPr/>
            </a:pPr>
            <a:r>
              <a:rPr lang="en-US" sz="1200" dirty="0">
                <a:solidFill>
                  <a:schemeClr val="bg1">
                    <a:lumMod val="95000"/>
                  </a:schemeClr>
                </a:solidFill>
                <a:latin typeface="Helvetica" pitchFamily="34" charset="0"/>
              </a:rPr>
              <a:t>Analytical </a:t>
            </a:r>
          </a:p>
          <a:p>
            <a:pPr algn="ctr" eaLnBrk="0" hangingPunct="0">
              <a:defRPr/>
            </a:pPr>
            <a:r>
              <a:rPr lang="en-US" sz="1200" dirty="0" smtClean="0">
                <a:solidFill>
                  <a:schemeClr val="bg1">
                    <a:lumMod val="95000"/>
                  </a:schemeClr>
                </a:solidFill>
                <a:latin typeface="Helvetica" pitchFamily="34" charset="0"/>
              </a:rPr>
              <a:t>Report</a:t>
            </a:r>
            <a:endParaRPr lang="en-US" sz="1200" dirty="0">
              <a:solidFill>
                <a:schemeClr val="bg1">
                  <a:lumMod val="95000"/>
                </a:schemeClr>
              </a:solidFill>
              <a:latin typeface="Helvetica" pitchFamily="34" charset="0"/>
            </a:endParaRPr>
          </a:p>
        </p:txBody>
      </p:sp>
      <p:sp>
        <p:nvSpPr>
          <p:cNvPr id="17" name="TextBox 16"/>
          <p:cNvSpPr txBox="1"/>
          <p:nvPr/>
        </p:nvSpPr>
        <p:spPr>
          <a:xfrm>
            <a:off x="2413000" y="2017713"/>
            <a:ext cx="2160588" cy="307975"/>
          </a:xfrm>
          <a:prstGeom prst="rect">
            <a:avLst/>
          </a:prstGeom>
          <a:noFill/>
        </p:spPr>
        <p:txBody>
          <a:bodyPr>
            <a:spAutoFit/>
          </a:bodyPr>
          <a:lstStyle/>
          <a:p>
            <a:pPr algn="ctr" eaLnBrk="0" hangingPunct="0">
              <a:defRPr/>
            </a:pPr>
            <a:r>
              <a:rPr lang="en-GB" sz="1400" b="1" i="1" dirty="0">
                <a:solidFill>
                  <a:schemeClr val="tx1">
                    <a:lumMod val="65000"/>
                    <a:lumOff val="35000"/>
                  </a:schemeClr>
                </a:solidFill>
                <a:latin typeface="Helvetica" pitchFamily="34" charset="0"/>
              </a:rPr>
              <a:t>Analytical Work</a:t>
            </a:r>
            <a:endParaRPr lang="en-US" sz="1400" b="1" i="1" dirty="0">
              <a:solidFill>
                <a:schemeClr val="tx1">
                  <a:lumMod val="65000"/>
                  <a:lumOff val="35000"/>
                </a:schemeClr>
              </a:solidFill>
              <a:latin typeface="Helvetica" pitchFamily="34" charset="0"/>
            </a:endParaRPr>
          </a:p>
        </p:txBody>
      </p:sp>
      <p:sp>
        <p:nvSpPr>
          <p:cNvPr id="18" name="TextBox 17"/>
          <p:cNvSpPr txBox="1"/>
          <p:nvPr/>
        </p:nvSpPr>
        <p:spPr>
          <a:xfrm>
            <a:off x="4429125" y="2038350"/>
            <a:ext cx="4032250" cy="307975"/>
          </a:xfrm>
          <a:prstGeom prst="rect">
            <a:avLst/>
          </a:prstGeom>
          <a:noFill/>
        </p:spPr>
        <p:txBody>
          <a:bodyPr>
            <a:spAutoFit/>
          </a:bodyPr>
          <a:lstStyle/>
          <a:p>
            <a:pPr algn="ctr" eaLnBrk="0" hangingPunct="0">
              <a:defRPr/>
            </a:pPr>
            <a:r>
              <a:rPr lang="en-GB" sz="1400" b="1" i="1" dirty="0">
                <a:solidFill>
                  <a:schemeClr val="tx1">
                    <a:lumMod val="65000"/>
                    <a:lumOff val="35000"/>
                  </a:schemeClr>
                </a:solidFill>
                <a:latin typeface="Helvetica" pitchFamily="34" charset="0"/>
              </a:rPr>
              <a:t>Development of Recommendations</a:t>
            </a:r>
            <a:endParaRPr lang="en-US" sz="1400" b="1" i="1" dirty="0">
              <a:solidFill>
                <a:schemeClr val="tx1">
                  <a:lumMod val="65000"/>
                  <a:lumOff val="35000"/>
                </a:schemeClr>
              </a:solidFill>
              <a:latin typeface="Helvetica" pitchFamily="34" charset="0"/>
            </a:endParaRPr>
          </a:p>
        </p:txBody>
      </p:sp>
      <p:sp>
        <p:nvSpPr>
          <p:cNvPr id="19" name="Chevron 18"/>
          <p:cNvSpPr/>
          <p:nvPr/>
        </p:nvSpPr>
        <p:spPr bwMode="auto">
          <a:xfrm>
            <a:off x="5789613" y="2903538"/>
            <a:ext cx="3319462" cy="1571625"/>
          </a:xfrm>
          <a:prstGeom prst="chevron">
            <a:avLst/>
          </a:prstGeom>
          <a:solidFill>
            <a:srgbClr val="658BC5"/>
          </a:solidFill>
          <a:ln w="9525">
            <a:noFill/>
            <a:miter lim="800000"/>
            <a:headEnd/>
            <a:tailEnd/>
          </a:ln>
        </p:spPr>
        <p:txBody>
          <a:bodyPr anchor="ctr"/>
          <a:lstStyle/>
          <a:p>
            <a:pPr algn="ctr" eaLnBrk="0" hangingPunct="0">
              <a:defRPr/>
            </a:pPr>
            <a:r>
              <a:rPr lang="en-GB" sz="1400" dirty="0" smtClean="0">
                <a:solidFill>
                  <a:schemeClr val="tx1">
                    <a:lumMod val="75000"/>
                    <a:lumOff val="25000"/>
                  </a:schemeClr>
                </a:solidFill>
                <a:latin typeface="Helvetica" pitchFamily="34" charset="0"/>
              </a:rPr>
              <a:t>Negotiation and consultation</a:t>
            </a:r>
            <a:endParaRPr lang="en-US" sz="1400" dirty="0">
              <a:solidFill>
                <a:schemeClr val="tx1">
                  <a:lumMod val="75000"/>
                  <a:lumOff val="25000"/>
                </a:schemeClr>
              </a:solidFill>
              <a:latin typeface="Helvetica" pitchFamily="34" charset="0"/>
            </a:endParaRPr>
          </a:p>
        </p:txBody>
      </p:sp>
      <p:sp>
        <p:nvSpPr>
          <p:cNvPr id="22" name="AutoShape 5"/>
          <p:cNvSpPr>
            <a:spLocks noChangeArrowheads="1"/>
          </p:cNvSpPr>
          <p:nvPr/>
        </p:nvSpPr>
        <p:spPr bwMode="auto">
          <a:xfrm>
            <a:off x="5534025" y="5287963"/>
            <a:ext cx="1538288" cy="711200"/>
          </a:xfrm>
          <a:prstGeom prst="roundRect">
            <a:avLst>
              <a:gd name="adj" fmla="val 16667"/>
            </a:avLst>
          </a:prstGeom>
          <a:solidFill>
            <a:schemeClr val="tx1">
              <a:lumMod val="65000"/>
              <a:lumOff val="35000"/>
            </a:schemeClr>
          </a:solidFill>
          <a:ln w="9525">
            <a:noFill/>
            <a:miter lim="800000"/>
            <a:headEnd/>
            <a:tailEnd/>
          </a:ln>
        </p:spPr>
        <p:txBody>
          <a:bodyPr wrap="none" anchor="ctr"/>
          <a:lstStyle/>
          <a:p>
            <a:pPr algn="ctr" eaLnBrk="0" hangingPunct="0">
              <a:defRPr/>
            </a:pPr>
            <a:r>
              <a:rPr lang="en-US" sz="1200" dirty="0">
                <a:solidFill>
                  <a:schemeClr val="bg1">
                    <a:lumMod val="95000"/>
                  </a:schemeClr>
                </a:solidFill>
                <a:latin typeface="Helvetica" pitchFamily="34" charset="0"/>
              </a:rPr>
              <a:t>Policy </a:t>
            </a:r>
          </a:p>
          <a:p>
            <a:pPr algn="ctr" eaLnBrk="0" hangingPunct="0">
              <a:defRPr/>
            </a:pPr>
            <a:r>
              <a:rPr lang="en-US" sz="1200" dirty="0">
                <a:solidFill>
                  <a:schemeClr val="bg1">
                    <a:lumMod val="95000"/>
                  </a:schemeClr>
                </a:solidFill>
                <a:latin typeface="Helvetica" pitchFamily="34" charset="0"/>
              </a:rPr>
              <a:t>Recommendations</a:t>
            </a:r>
          </a:p>
        </p:txBody>
      </p:sp>
      <p:cxnSp>
        <p:nvCxnSpPr>
          <p:cNvPr id="27" name="Straight Arrow Connector 26"/>
          <p:cNvCxnSpPr>
            <a:stCxn id="38" idx="4"/>
            <a:endCxn id="16" idx="0"/>
          </p:cNvCxnSpPr>
          <p:nvPr/>
        </p:nvCxnSpPr>
        <p:spPr bwMode="auto">
          <a:xfrm flipH="1">
            <a:off x="3490913" y="4846638"/>
            <a:ext cx="1587" cy="463550"/>
          </a:xfrm>
          <a:prstGeom prst="straightConnector1">
            <a:avLst/>
          </a:prstGeom>
          <a:solidFill>
            <a:schemeClr val="accent1"/>
          </a:solidFill>
          <a:ln w="28575" cap="flat" cmpd="sng" algn="ctr">
            <a:solidFill>
              <a:schemeClr val="tx1">
                <a:lumMod val="75000"/>
                <a:lumOff val="25000"/>
              </a:schemeClr>
            </a:solidFill>
            <a:prstDash val="solid"/>
            <a:miter lim="800000"/>
            <a:headEnd type="none" w="med" len="med"/>
            <a:tailEnd type="arrow"/>
          </a:ln>
          <a:effectLst/>
        </p:spPr>
      </p:cxnSp>
      <p:cxnSp>
        <p:nvCxnSpPr>
          <p:cNvPr id="28" name="Straight Arrow Connector 27"/>
          <p:cNvCxnSpPr>
            <a:stCxn id="39" idx="4"/>
            <a:endCxn id="22" idx="0"/>
          </p:cNvCxnSpPr>
          <p:nvPr/>
        </p:nvCxnSpPr>
        <p:spPr bwMode="auto">
          <a:xfrm>
            <a:off x="6300788" y="4846638"/>
            <a:ext cx="1587" cy="441325"/>
          </a:xfrm>
          <a:prstGeom prst="straightConnector1">
            <a:avLst/>
          </a:prstGeom>
          <a:solidFill>
            <a:schemeClr val="accent1"/>
          </a:solidFill>
          <a:ln w="28575" cap="flat" cmpd="sng" algn="ctr">
            <a:solidFill>
              <a:schemeClr val="tx1">
                <a:lumMod val="75000"/>
                <a:lumOff val="25000"/>
              </a:schemeClr>
            </a:solidFill>
            <a:prstDash val="solid"/>
            <a:miter lim="800000"/>
            <a:headEnd type="none" w="med" len="med"/>
            <a:tailEnd type="arrow"/>
          </a:ln>
          <a:effectLst/>
        </p:spPr>
      </p:cxnSp>
      <p:sp>
        <p:nvSpPr>
          <p:cNvPr id="29" name="Rectangle 28"/>
          <p:cNvSpPr/>
          <p:nvPr/>
        </p:nvSpPr>
        <p:spPr bwMode="auto">
          <a:xfrm>
            <a:off x="274638" y="2903538"/>
            <a:ext cx="1427162" cy="1571625"/>
          </a:xfrm>
          <a:prstGeom prst="rect">
            <a:avLst/>
          </a:prstGeom>
          <a:solidFill>
            <a:srgbClr val="8FCCD1"/>
          </a:solidFill>
          <a:ln w="9525">
            <a:noFill/>
            <a:miter lim="800000"/>
            <a:headEnd/>
            <a:tailEnd/>
          </a:ln>
        </p:spPr>
        <p:txBody>
          <a:bodyPr anchor="ctr"/>
          <a:lstStyle/>
          <a:p>
            <a:pPr algn="ctr" eaLnBrk="0" hangingPunct="0">
              <a:defRPr/>
            </a:pPr>
            <a:r>
              <a:rPr lang="en-GB" sz="1400" dirty="0">
                <a:solidFill>
                  <a:schemeClr val="tx1">
                    <a:lumMod val="75000"/>
                    <a:lumOff val="25000"/>
                  </a:schemeClr>
                </a:solidFill>
                <a:latin typeface="Helvetica" pitchFamily="34" charset="0"/>
              </a:rPr>
              <a:t>Setting the </a:t>
            </a:r>
            <a:r>
              <a:rPr lang="en-GB" sz="1400" dirty="0" smtClean="0">
                <a:solidFill>
                  <a:schemeClr val="tx1">
                    <a:lumMod val="75000"/>
                    <a:lumOff val="25000"/>
                  </a:schemeClr>
                </a:solidFill>
                <a:latin typeface="Helvetica" pitchFamily="34" charset="0"/>
              </a:rPr>
              <a:t>political </a:t>
            </a:r>
            <a:r>
              <a:rPr lang="en-GB" sz="1400" dirty="0">
                <a:solidFill>
                  <a:schemeClr val="tx1">
                    <a:lumMod val="75000"/>
                    <a:lumOff val="25000"/>
                  </a:schemeClr>
                </a:solidFill>
                <a:latin typeface="Helvetica" pitchFamily="34" charset="0"/>
              </a:rPr>
              <a:t>and </a:t>
            </a:r>
          </a:p>
          <a:p>
            <a:pPr algn="ctr" eaLnBrk="0" hangingPunct="0">
              <a:defRPr/>
            </a:pPr>
            <a:r>
              <a:rPr lang="en-GB" sz="1400" dirty="0">
                <a:solidFill>
                  <a:schemeClr val="tx1">
                    <a:lumMod val="75000"/>
                    <a:lumOff val="25000"/>
                  </a:schemeClr>
                </a:solidFill>
                <a:latin typeface="Helvetica" pitchFamily="34" charset="0"/>
              </a:rPr>
              <a:t>m</a:t>
            </a:r>
            <a:r>
              <a:rPr lang="en-GB" sz="1400" dirty="0" smtClean="0">
                <a:solidFill>
                  <a:schemeClr val="tx1">
                    <a:lumMod val="75000"/>
                    <a:lumOff val="25000"/>
                  </a:schemeClr>
                </a:solidFill>
                <a:latin typeface="Helvetica" pitchFamily="34" charset="0"/>
              </a:rPr>
              <a:t>ethodological </a:t>
            </a:r>
            <a:r>
              <a:rPr lang="en-GB" sz="1400" dirty="0">
                <a:solidFill>
                  <a:schemeClr val="tx1">
                    <a:lumMod val="75000"/>
                    <a:lumOff val="25000"/>
                  </a:schemeClr>
                </a:solidFill>
                <a:latin typeface="Helvetica" pitchFamily="34" charset="0"/>
              </a:rPr>
              <a:t>a</a:t>
            </a:r>
            <a:r>
              <a:rPr lang="en-GB" sz="1400" dirty="0" smtClean="0">
                <a:solidFill>
                  <a:schemeClr val="tx1">
                    <a:lumMod val="75000"/>
                    <a:lumOff val="25000"/>
                  </a:schemeClr>
                </a:solidFill>
                <a:latin typeface="Helvetica" pitchFamily="34" charset="0"/>
              </a:rPr>
              <a:t>rena</a:t>
            </a:r>
            <a:endParaRPr lang="en-US" sz="1400" dirty="0">
              <a:solidFill>
                <a:schemeClr val="tx1">
                  <a:lumMod val="75000"/>
                  <a:lumOff val="25000"/>
                </a:schemeClr>
              </a:solidFill>
              <a:latin typeface="Helvetica" pitchFamily="34" charset="0"/>
            </a:endParaRPr>
          </a:p>
        </p:txBody>
      </p:sp>
      <p:sp>
        <p:nvSpPr>
          <p:cNvPr id="30" name="Rectangle 29"/>
          <p:cNvSpPr/>
          <p:nvPr/>
        </p:nvSpPr>
        <p:spPr bwMode="auto">
          <a:xfrm>
            <a:off x="1692275" y="2903538"/>
            <a:ext cx="1223963" cy="1571625"/>
          </a:xfrm>
          <a:prstGeom prst="rect">
            <a:avLst/>
          </a:prstGeom>
          <a:solidFill>
            <a:srgbClr val="658BC5"/>
          </a:solidFill>
          <a:ln w="9525">
            <a:noFill/>
            <a:miter lim="800000"/>
            <a:headEnd/>
            <a:tailEnd/>
          </a:ln>
        </p:spPr>
        <p:txBody>
          <a:bodyPr anchor="ctr"/>
          <a:lstStyle/>
          <a:p>
            <a:pPr algn="ctr" eaLnBrk="0" hangingPunct="0">
              <a:defRPr/>
            </a:pPr>
            <a:r>
              <a:rPr lang="en-GB" sz="1400" dirty="0">
                <a:solidFill>
                  <a:schemeClr val="tx1">
                    <a:lumMod val="75000"/>
                    <a:lumOff val="25000"/>
                  </a:schemeClr>
                </a:solidFill>
                <a:latin typeface="Helvetica" pitchFamily="34" charset="0"/>
              </a:rPr>
              <a:t>Institutional </a:t>
            </a:r>
            <a:r>
              <a:rPr lang="en-GB" sz="1400" dirty="0" smtClean="0">
                <a:solidFill>
                  <a:schemeClr val="tx1">
                    <a:lumMod val="75000"/>
                    <a:lumOff val="25000"/>
                  </a:schemeClr>
                </a:solidFill>
                <a:latin typeface="Helvetica" pitchFamily="34" charset="0"/>
              </a:rPr>
              <a:t>case </a:t>
            </a:r>
            <a:endParaRPr lang="en-GB" sz="1400" dirty="0">
              <a:solidFill>
                <a:schemeClr val="tx1">
                  <a:lumMod val="75000"/>
                  <a:lumOff val="25000"/>
                </a:schemeClr>
              </a:solidFill>
              <a:latin typeface="Helvetica" pitchFamily="34" charset="0"/>
            </a:endParaRPr>
          </a:p>
          <a:p>
            <a:pPr algn="ctr" eaLnBrk="0" hangingPunct="0">
              <a:defRPr/>
            </a:pPr>
            <a:r>
              <a:rPr lang="en-GB" sz="1400" dirty="0">
                <a:solidFill>
                  <a:schemeClr val="tx1">
                    <a:lumMod val="75000"/>
                    <a:lumOff val="25000"/>
                  </a:schemeClr>
                </a:solidFill>
                <a:latin typeface="Helvetica" pitchFamily="34" charset="0"/>
              </a:rPr>
              <a:t>s</a:t>
            </a:r>
            <a:r>
              <a:rPr lang="en-GB" sz="1400" dirty="0" smtClean="0">
                <a:solidFill>
                  <a:schemeClr val="tx1">
                    <a:lumMod val="75000"/>
                    <a:lumOff val="25000"/>
                  </a:schemeClr>
                </a:solidFill>
                <a:latin typeface="Helvetica" pitchFamily="34" charset="0"/>
              </a:rPr>
              <a:t>tudies</a:t>
            </a:r>
            <a:endParaRPr lang="en-US" sz="1400" dirty="0">
              <a:solidFill>
                <a:schemeClr val="tx1">
                  <a:lumMod val="75000"/>
                  <a:lumOff val="25000"/>
                </a:schemeClr>
              </a:solidFill>
              <a:latin typeface="Helvetica" pitchFamily="34" charset="0"/>
            </a:endParaRPr>
          </a:p>
        </p:txBody>
      </p:sp>
      <p:sp>
        <p:nvSpPr>
          <p:cNvPr id="31" name="Rectangle 30"/>
          <p:cNvSpPr/>
          <p:nvPr/>
        </p:nvSpPr>
        <p:spPr bwMode="auto">
          <a:xfrm>
            <a:off x="4140200" y="2903538"/>
            <a:ext cx="1225550" cy="1571625"/>
          </a:xfrm>
          <a:prstGeom prst="rect">
            <a:avLst/>
          </a:prstGeom>
          <a:solidFill>
            <a:schemeClr val="bg1">
              <a:lumMod val="95000"/>
            </a:schemeClr>
          </a:solidFill>
          <a:ln w="9525">
            <a:noFill/>
            <a:miter lim="800000"/>
            <a:headEnd/>
            <a:tailEnd/>
          </a:ln>
        </p:spPr>
        <p:txBody>
          <a:bodyPr anchor="ctr"/>
          <a:lstStyle/>
          <a:p>
            <a:pPr algn="ctr" eaLnBrk="0" hangingPunct="0">
              <a:defRPr/>
            </a:pPr>
            <a:r>
              <a:rPr lang="en-GB" sz="1400" b="1" dirty="0">
                <a:solidFill>
                  <a:schemeClr val="bg2">
                    <a:lumMod val="75000"/>
                  </a:schemeClr>
                </a:solidFill>
                <a:latin typeface="Helvetica" pitchFamily="34" charset="0"/>
              </a:rPr>
              <a:t>Conference</a:t>
            </a:r>
            <a:endParaRPr lang="en-US" sz="1400" b="1" dirty="0">
              <a:solidFill>
                <a:schemeClr val="bg2">
                  <a:lumMod val="75000"/>
                </a:schemeClr>
              </a:solidFill>
              <a:latin typeface="Helvetica" pitchFamily="34" charset="0"/>
            </a:endParaRPr>
          </a:p>
        </p:txBody>
      </p:sp>
      <p:sp>
        <p:nvSpPr>
          <p:cNvPr id="32" name="Rectangle 31"/>
          <p:cNvSpPr/>
          <p:nvPr/>
        </p:nvSpPr>
        <p:spPr bwMode="auto">
          <a:xfrm>
            <a:off x="5365750" y="2903538"/>
            <a:ext cx="1262063" cy="1571625"/>
          </a:xfrm>
          <a:prstGeom prst="rect">
            <a:avLst/>
          </a:prstGeom>
          <a:solidFill>
            <a:srgbClr val="8FCCD1"/>
          </a:solidFill>
          <a:ln w="9525">
            <a:noFill/>
            <a:miter lim="800000"/>
            <a:headEnd/>
            <a:tailEnd/>
          </a:ln>
        </p:spPr>
        <p:txBody>
          <a:bodyPr anchor="ctr"/>
          <a:lstStyle/>
          <a:p>
            <a:pPr algn="ctr" eaLnBrk="0" hangingPunct="0">
              <a:defRPr/>
            </a:pPr>
            <a:r>
              <a:rPr lang="en-GB" sz="1400" dirty="0">
                <a:solidFill>
                  <a:schemeClr val="tx1">
                    <a:lumMod val="75000"/>
                    <a:lumOff val="25000"/>
                  </a:schemeClr>
                </a:solidFill>
                <a:latin typeface="Helvetica" pitchFamily="34" charset="0"/>
              </a:rPr>
              <a:t>Scoping, </a:t>
            </a:r>
            <a:r>
              <a:rPr lang="en-GB" sz="1400" dirty="0" smtClean="0">
                <a:solidFill>
                  <a:schemeClr val="tx1">
                    <a:lumMod val="75000"/>
                    <a:lumOff val="25000"/>
                  </a:schemeClr>
                </a:solidFill>
                <a:latin typeface="Helvetica" pitchFamily="34" charset="0"/>
              </a:rPr>
              <a:t>drafting </a:t>
            </a:r>
            <a:endParaRPr lang="en-GB" sz="1400" dirty="0">
              <a:solidFill>
                <a:schemeClr val="tx1">
                  <a:lumMod val="75000"/>
                  <a:lumOff val="25000"/>
                </a:schemeClr>
              </a:solidFill>
              <a:latin typeface="Helvetica" pitchFamily="34" charset="0"/>
            </a:endParaRPr>
          </a:p>
          <a:p>
            <a:pPr algn="ctr" eaLnBrk="0" hangingPunct="0">
              <a:defRPr/>
            </a:pPr>
            <a:r>
              <a:rPr lang="en-GB" sz="1400" dirty="0">
                <a:solidFill>
                  <a:schemeClr val="tx1">
                    <a:lumMod val="75000"/>
                    <a:lumOff val="25000"/>
                  </a:schemeClr>
                </a:solidFill>
                <a:latin typeface="Helvetica" pitchFamily="34" charset="0"/>
              </a:rPr>
              <a:t>p</a:t>
            </a:r>
            <a:r>
              <a:rPr lang="en-GB" sz="1400" dirty="0" smtClean="0">
                <a:solidFill>
                  <a:schemeClr val="tx1">
                    <a:lumMod val="75000"/>
                    <a:lumOff val="25000"/>
                  </a:schemeClr>
                </a:solidFill>
                <a:latin typeface="Helvetica" pitchFamily="34" charset="0"/>
              </a:rPr>
              <a:t>rinciples</a:t>
            </a:r>
            <a:endParaRPr lang="en-US" sz="1400" dirty="0">
              <a:solidFill>
                <a:schemeClr val="tx1">
                  <a:lumMod val="75000"/>
                  <a:lumOff val="25000"/>
                </a:schemeClr>
              </a:solidFill>
              <a:latin typeface="Helvetica" pitchFamily="34" charset="0"/>
            </a:endParaRPr>
          </a:p>
        </p:txBody>
      </p:sp>
      <p:sp>
        <p:nvSpPr>
          <p:cNvPr id="37" name="Rectangle 36"/>
          <p:cNvSpPr/>
          <p:nvPr/>
        </p:nvSpPr>
        <p:spPr bwMode="auto">
          <a:xfrm>
            <a:off x="2916238" y="2901950"/>
            <a:ext cx="1223962" cy="1571625"/>
          </a:xfrm>
          <a:prstGeom prst="rect">
            <a:avLst/>
          </a:prstGeom>
          <a:solidFill>
            <a:srgbClr val="8FCCD1"/>
          </a:solidFill>
          <a:ln w="9525">
            <a:noFill/>
            <a:miter lim="800000"/>
            <a:headEnd/>
            <a:tailEnd/>
          </a:ln>
        </p:spPr>
        <p:txBody>
          <a:bodyPr anchor="ctr"/>
          <a:lstStyle/>
          <a:p>
            <a:pPr algn="ctr" eaLnBrk="0" hangingPunct="0">
              <a:defRPr/>
            </a:pPr>
            <a:r>
              <a:rPr lang="en-GB" sz="1400" dirty="0">
                <a:solidFill>
                  <a:schemeClr val="tx1">
                    <a:lumMod val="75000"/>
                    <a:lumOff val="25000"/>
                  </a:schemeClr>
                </a:solidFill>
                <a:latin typeface="Helvetica" pitchFamily="34" charset="0"/>
              </a:rPr>
              <a:t>Analysis of </a:t>
            </a:r>
            <a:r>
              <a:rPr lang="en-GB" sz="1400" dirty="0" smtClean="0">
                <a:solidFill>
                  <a:schemeClr val="tx1">
                    <a:lumMod val="75000"/>
                    <a:lumOff val="25000"/>
                  </a:schemeClr>
                </a:solidFill>
                <a:latin typeface="Helvetica" pitchFamily="34" charset="0"/>
              </a:rPr>
              <a:t>governance </a:t>
            </a:r>
            <a:r>
              <a:rPr lang="en-GB" sz="1400" dirty="0">
                <a:solidFill>
                  <a:schemeClr val="tx1">
                    <a:lumMod val="75000"/>
                    <a:lumOff val="25000"/>
                  </a:schemeClr>
                </a:solidFill>
                <a:latin typeface="Helvetica" pitchFamily="34" charset="0"/>
              </a:rPr>
              <a:t>d</a:t>
            </a:r>
            <a:r>
              <a:rPr lang="en-GB" sz="1400" dirty="0" smtClean="0">
                <a:solidFill>
                  <a:schemeClr val="tx1">
                    <a:lumMod val="75000"/>
                    <a:lumOff val="25000"/>
                  </a:schemeClr>
                </a:solidFill>
                <a:latin typeface="Helvetica" pitchFamily="34" charset="0"/>
              </a:rPr>
              <a:t>imensions</a:t>
            </a:r>
            <a:endParaRPr lang="en-US" sz="1400" dirty="0">
              <a:solidFill>
                <a:schemeClr val="tx1">
                  <a:lumMod val="75000"/>
                  <a:lumOff val="25000"/>
                </a:schemeClr>
              </a:solidFill>
              <a:latin typeface="Helvetica" pitchFamily="34" charset="0"/>
            </a:endParaRPr>
          </a:p>
        </p:txBody>
      </p:sp>
      <p:sp>
        <p:nvSpPr>
          <p:cNvPr id="38" name="Oval 37"/>
          <p:cNvSpPr/>
          <p:nvPr/>
        </p:nvSpPr>
        <p:spPr bwMode="auto">
          <a:xfrm>
            <a:off x="1620838" y="2543175"/>
            <a:ext cx="3744912" cy="2303463"/>
          </a:xfrm>
          <a:prstGeom prst="ellipse">
            <a:avLst/>
          </a:prstGeom>
          <a:noFill/>
          <a:ln w="38100" cap="flat" cmpd="sng" algn="ctr">
            <a:solidFill>
              <a:schemeClr val="tx1">
                <a:lumMod val="65000"/>
                <a:lumOff val="35000"/>
              </a:schemeClr>
            </a:solidFill>
            <a:prstDash val="solid"/>
            <a:miter lim="800000"/>
            <a:headEnd type="none" w="med" len="med"/>
            <a:tailEnd type="none" w="med" len="med"/>
          </a:ln>
          <a:effectLst/>
        </p:spPr>
        <p:txBody>
          <a:bodyPr wrap="none"/>
          <a:lstStyle/>
          <a:p>
            <a:pPr algn="ctr" eaLnBrk="0" hangingPunct="0">
              <a:defRPr/>
            </a:pPr>
            <a:endParaRPr lang="en-US" sz="2000">
              <a:latin typeface="Helvetica 65 Medium" pitchFamily="34" charset="0"/>
              <a:cs typeface="Arial" pitchFamily="34" charset="0"/>
            </a:endParaRPr>
          </a:p>
        </p:txBody>
      </p:sp>
      <p:sp>
        <p:nvSpPr>
          <p:cNvPr id="39" name="Oval 38"/>
          <p:cNvSpPr/>
          <p:nvPr/>
        </p:nvSpPr>
        <p:spPr bwMode="auto">
          <a:xfrm>
            <a:off x="4140200" y="2543175"/>
            <a:ext cx="4321175" cy="2303463"/>
          </a:xfrm>
          <a:prstGeom prst="ellipse">
            <a:avLst/>
          </a:prstGeom>
          <a:noFill/>
          <a:ln w="38100" cap="flat" cmpd="sng" algn="ctr">
            <a:solidFill>
              <a:schemeClr val="tx1">
                <a:lumMod val="65000"/>
                <a:lumOff val="35000"/>
              </a:schemeClr>
            </a:solidFill>
            <a:prstDash val="solid"/>
            <a:miter lim="800000"/>
            <a:headEnd type="none" w="med" len="med"/>
            <a:tailEnd type="none" w="med" len="med"/>
          </a:ln>
          <a:effectLst/>
        </p:spPr>
        <p:txBody>
          <a:bodyPr wrap="none"/>
          <a:lstStyle/>
          <a:p>
            <a:pPr algn="ctr" eaLnBrk="0" hangingPunct="0">
              <a:defRPr/>
            </a:pPr>
            <a:endParaRPr lang="en-US" sz="2000">
              <a:latin typeface="Helvetica 65 Medium" pitchFamily="34" charset="0"/>
              <a:cs typeface="Arial" pitchFamily="34" charset="0"/>
            </a:endParaRPr>
          </a:p>
        </p:txBody>
      </p:sp>
      <p:sp>
        <p:nvSpPr>
          <p:cNvPr id="20" name="Title 1"/>
          <p:cNvSpPr>
            <a:spLocks noGrp="1"/>
          </p:cNvSpPr>
          <p:nvPr>
            <p:ph type="title"/>
          </p:nvPr>
        </p:nvSpPr>
        <p:spPr/>
        <p:txBody>
          <a:bodyPr/>
          <a:lstStyle/>
          <a:p>
            <a:pPr>
              <a:defRPr/>
            </a:pPr>
            <a:r>
              <a:rPr lang="en-US" sz="2800" b="0" dirty="0" smtClean="0">
                <a:solidFill>
                  <a:schemeClr val="tx1">
                    <a:lumMod val="75000"/>
                    <a:lumOff val="25000"/>
                  </a:schemeClr>
                </a:solidFill>
              </a:rPr>
              <a:t>Project architecture</a:t>
            </a:r>
          </a:p>
        </p:txBody>
      </p:sp>
      <p:sp>
        <p:nvSpPr>
          <p:cNvPr id="21" name="Slide Number Placeholder 20"/>
          <p:cNvSpPr>
            <a:spLocks noGrp="1"/>
          </p:cNvSpPr>
          <p:nvPr>
            <p:ph type="sldNum" sz="quarter" idx="12"/>
          </p:nvPr>
        </p:nvSpPr>
        <p:spPr/>
        <p:txBody>
          <a:bodyPr/>
          <a:lstStyle/>
          <a:p>
            <a:pPr>
              <a:defRPr/>
            </a:pPr>
            <a:fld id="{AAD0E3B6-D492-4B97-8BAE-94A2B9D779B3}" type="slidenum">
              <a:rPr lang="en-US" smtClean="0"/>
              <a:pPr>
                <a:defRPr/>
              </a:pPr>
              <a:t>8</a:t>
            </a:fld>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628800"/>
            <a:ext cx="9144000" cy="4032448"/>
          </a:xfrm>
          <a:prstGeom prst="rect">
            <a:avLst/>
          </a:prstGeom>
          <a:solidFill>
            <a:schemeClr val="bg1">
              <a:lumMod val="85000"/>
            </a:schemeClr>
          </a:solidFill>
          <a:ln w="9525" cap="flat" cmpd="sng" algn="ctr">
            <a:noFill/>
            <a:prstDash val="solid"/>
            <a:miter lim="800000"/>
            <a:headEnd type="none" w="med" len="med"/>
            <a:tailEnd type="none" w="med" len="med"/>
          </a:ln>
          <a:effectLst/>
        </p:spPr>
        <p:txBody>
          <a:bodyPr wrap="none"/>
          <a:lstStyle/>
          <a:p>
            <a:pPr algn="ctr" eaLnBrk="0" hangingPunct="0">
              <a:defRPr/>
            </a:pPr>
            <a:endParaRPr lang="en-US" sz="2000">
              <a:latin typeface="Helvetica 65 Medium" pitchFamily="34" charset="0"/>
              <a:cs typeface="Arial" pitchFamily="34" charset="0"/>
            </a:endParaRPr>
          </a:p>
        </p:txBody>
      </p:sp>
      <p:sp>
        <p:nvSpPr>
          <p:cNvPr id="11266" name="Title 1"/>
          <p:cNvSpPr>
            <a:spLocks noGrp="1"/>
          </p:cNvSpPr>
          <p:nvPr>
            <p:ph type="title"/>
          </p:nvPr>
        </p:nvSpPr>
        <p:spPr/>
        <p:txBody>
          <a:bodyPr/>
          <a:lstStyle/>
          <a:p>
            <a:pPr>
              <a:defRPr/>
            </a:pPr>
            <a:r>
              <a:rPr lang="en-US" sz="2800" b="0" smtClean="0">
                <a:solidFill>
                  <a:schemeClr val="tx1">
                    <a:lumMod val="75000"/>
                    <a:lumOff val="25000"/>
                  </a:schemeClr>
                </a:solidFill>
              </a:rPr>
              <a:t>Case </a:t>
            </a:r>
            <a:r>
              <a:rPr lang="en-US" sz="2800" b="0" dirty="0" smtClean="0">
                <a:solidFill>
                  <a:schemeClr val="tx1">
                    <a:lumMod val="75000"/>
                    <a:lumOff val="25000"/>
                  </a:schemeClr>
                </a:solidFill>
              </a:rPr>
              <a:t>studies</a:t>
            </a:r>
          </a:p>
        </p:txBody>
      </p:sp>
      <p:sp>
        <p:nvSpPr>
          <p:cNvPr id="8" name="Content Placeholder 2"/>
          <p:cNvSpPr>
            <a:spLocks noGrp="1"/>
          </p:cNvSpPr>
          <p:nvPr>
            <p:ph idx="1"/>
          </p:nvPr>
        </p:nvSpPr>
        <p:spPr>
          <a:xfrm>
            <a:off x="323528" y="1711325"/>
            <a:ext cx="8641085" cy="4957763"/>
          </a:xfrm>
        </p:spPr>
        <p:txBody>
          <a:bodyPr/>
          <a:lstStyle/>
          <a:p>
            <a:pPr>
              <a:defRPr/>
            </a:pPr>
            <a:r>
              <a:rPr lang="en-GB" sz="2200" kern="1200" dirty="0" smtClean="0">
                <a:solidFill>
                  <a:schemeClr val="tx1">
                    <a:lumMod val="75000"/>
                    <a:lumOff val="25000"/>
                  </a:schemeClr>
                </a:solidFill>
                <a:latin typeface="Calibri" pitchFamily="34" charset="0"/>
              </a:rPr>
              <a:t>The Group on Earth Observations (GEO)</a:t>
            </a:r>
          </a:p>
          <a:p>
            <a:pPr>
              <a:spcAft>
                <a:spcPts val="0"/>
              </a:spcAft>
            </a:pPr>
            <a:r>
              <a:rPr lang="en-GB" sz="2200" kern="1200" dirty="0" smtClean="0">
                <a:solidFill>
                  <a:schemeClr val="tx1">
                    <a:lumMod val="75000"/>
                    <a:lumOff val="25000"/>
                  </a:schemeClr>
                </a:solidFill>
                <a:latin typeface="Calibri" pitchFamily="34" charset="0"/>
              </a:rPr>
              <a:t>The Inter-American Institute for Global Change Research (IAI)</a:t>
            </a:r>
          </a:p>
          <a:p>
            <a:pPr>
              <a:spcAft>
                <a:spcPts val="0"/>
              </a:spcAft>
            </a:pPr>
            <a:r>
              <a:rPr lang="en-GB" sz="2200" kern="1200" dirty="0" smtClean="0">
                <a:solidFill>
                  <a:schemeClr val="tx1">
                    <a:lumMod val="75000"/>
                    <a:lumOff val="25000"/>
                  </a:schemeClr>
                </a:solidFill>
                <a:latin typeface="Calibri" pitchFamily="34" charset="0"/>
              </a:rPr>
              <a:t>The Consultative Group on International Agricultural Research (CGIAR) </a:t>
            </a:r>
          </a:p>
          <a:p>
            <a:pPr>
              <a:spcAft>
                <a:spcPts val="0"/>
              </a:spcAft>
            </a:pPr>
            <a:r>
              <a:rPr lang="en-GB" sz="2200" kern="1200" dirty="0" smtClean="0">
                <a:solidFill>
                  <a:schemeClr val="tx1">
                    <a:lumMod val="75000"/>
                    <a:lumOff val="25000"/>
                  </a:schemeClr>
                </a:solidFill>
                <a:latin typeface="Calibri" pitchFamily="34" charset="0"/>
              </a:rPr>
              <a:t>The International Atomic Energy (IAEA)</a:t>
            </a:r>
          </a:p>
          <a:p>
            <a:pPr>
              <a:spcAft>
                <a:spcPts val="0"/>
              </a:spcAft>
            </a:pPr>
            <a:r>
              <a:rPr lang="en-GB" sz="2200" kern="1200" dirty="0" smtClean="0">
                <a:solidFill>
                  <a:schemeClr val="tx1">
                    <a:lumMod val="75000"/>
                    <a:lumOff val="25000"/>
                  </a:schemeClr>
                </a:solidFill>
                <a:latin typeface="Calibri" pitchFamily="34" charset="0"/>
              </a:rPr>
              <a:t>The International Energy Agency (IEA) Implementing Agreements</a:t>
            </a:r>
          </a:p>
          <a:p>
            <a:pPr>
              <a:spcAft>
                <a:spcPts val="0"/>
              </a:spcAft>
            </a:pPr>
            <a:r>
              <a:rPr lang="en-GB" sz="2200" kern="1200" dirty="0" smtClean="0">
                <a:solidFill>
                  <a:schemeClr val="tx1">
                    <a:lumMod val="75000"/>
                    <a:lumOff val="25000"/>
                  </a:schemeClr>
                </a:solidFill>
                <a:latin typeface="Calibri" pitchFamily="34" charset="0"/>
              </a:rPr>
              <a:t>Joint Programming Initiative (JPI) – Agriculture, Food Security and Climate Change (FACCE)</a:t>
            </a:r>
          </a:p>
          <a:p>
            <a:pPr>
              <a:spcAft>
                <a:spcPts val="0"/>
              </a:spcAft>
            </a:pPr>
            <a:r>
              <a:rPr lang="en-GB" sz="2200" kern="1200" dirty="0" smtClean="0">
                <a:solidFill>
                  <a:schemeClr val="tx1">
                    <a:lumMod val="75000"/>
                    <a:lumOff val="25000"/>
                  </a:schemeClr>
                </a:solidFill>
                <a:latin typeface="Calibri" pitchFamily="34" charset="0"/>
              </a:rPr>
              <a:t>Bill and Melinda Gates Foundation</a:t>
            </a:r>
          </a:p>
          <a:p>
            <a:pPr>
              <a:spcAft>
                <a:spcPts val="0"/>
              </a:spcAft>
            </a:pPr>
            <a:r>
              <a:rPr lang="en-GB" sz="2200" kern="1200" dirty="0" smtClean="0">
                <a:solidFill>
                  <a:schemeClr val="tx1">
                    <a:lumMod val="75000"/>
                    <a:lumOff val="25000"/>
                  </a:schemeClr>
                </a:solidFill>
                <a:latin typeface="Calibri" pitchFamily="34" charset="0"/>
              </a:rPr>
              <a:t>…and smaller case studies on The Global Carbon Capture and Storage Institute and The International Arabidopsis Genome Research Project</a:t>
            </a:r>
          </a:p>
          <a:p>
            <a:pPr>
              <a:spcAft>
                <a:spcPts val="0"/>
              </a:spcAft>
            </a:pPr>
            <a:endParaRPr lang="en-US" sz="2200" kern="1200" dirty="0" smtClean="0">
              <a:solidFill>
                <a:schemeClr val="tx1">
                  <a:lumMod val="75000"/>
                  <a:lumOff val="25000"/>
                </a:schemeClr>
              </a:solidFill>
              <a:latin typeface="Calibri" pitchFamily="34" charset="0"/>
            </a:endParaRPr>
          </a:p>
        </p:txBody>
      </p:sp>
      <p:sp>
        <p:nvSpPr>
          <p:cNvPr id="5" name="Slide Number Placeholder 4"/>
          <p:cNvSpPr>
            <a:spLocks noGrp="1"/>
          </p:cNvSpPr>
          <p:nvPr>
            <p:ph type="sldNum" sz="quarter" idx="12"/>
          </p:nvPr>
        </p:nvSpPr>
        <p:spPr/>
        <p:txBody>
          <a:bodyPr/>
          <a:lstStyle/>
          <a:p>
            <a:pPr>
              <a:defRPr/>
            </a:pPr>
            <a:fld id="{AAD0E3B6-D492-4B97-8BAE-94A2B9D779B3}" type="slidenum">
              <a:rPr lang="en-US" smtClean="0"/>
              <a:pPr>
                <a:defRPr/>
              </a:pPr>
              <a:t>9</a:t>
            </a:fld>
            <a:endParaRPr 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ECD_White_EN">
  <a:themeElements>
    <a:clrScheme name="OECD_White_E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ECD_White_EN">
      <a:majorFont>
        <a:latin typeface="Helvetic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Helvetica 65 Medium"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Helvetica 65 Medium" pitchFamily="34" charset="0"/>
          </a:defRPr>
        </a:defPPr>
      </a:lstStyle>
    </a:lnDef>
  </a:objectDefaults>
  <a:extraClrSchemeLst>
    <a:extraClrScheme>
      <a:clrScheme name="OECD_White_E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ECD_White_E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ECD_White_E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ECD_White_E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ECD_White_E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ECD_White_E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ECD_White_E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ECD_White_E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ECD_White_E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ECD_White_E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ECD_White_E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ECD_White_E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354</TotalTime>
  <Words>776</Words>
  <Application>Microsoft Office PowerPoint</Application>
  <PresentationFormat>Skjermfremvisning (4:3)</PresentationFormat>
  <Paragraphs>213</Paragraphs>
  <Slides>19</Slides>
  <Notes>19</Notes>
  <HiddenSlides>0</HiddenSlides>
  <MMClips>0</MMClips>
  <ScaleCrop>false</ScaleCrop>
  <HeadingPairs>
    <vt:vector size="4" baseType="variant">
      <vt:variant>
        <vt:lpstr>Tema</vt:lpstr>
      </vt:variant>
      <vt:variant>
        <vt:i4>1</vt:i4>
      </vt:variant>
      <vt:variant>
        <vt:lpstr>Lysbildetitler</vt:lpstr>
      </vt:variant>
      <vt:variant>
        <vt:i4>19</vt:i4>
      </vt:variant>
    </vt:vector>
  </HeadingPairs>
  <TitlesOfParts>
    <vt:vector size="20" baseType="lpstr">
      <vt:lpstr>OECD_White_EN</vt:lpstr>
      <vt:lpstr>Per Koch, The Norwegian Ministry of Education and Research  and Jana Marie Mehrtens, the OECD</vt:lpstr>
      <vt:lpstr>Rationale: Challenges of a truly global nature</vt:lpstr>
      <vt:lpstr>Why now?  New global dimension of STI</vt:lpstr>
      <vt:lpstr>Why now? The role of science and innovation for global challenges</vt:lpstr>
      <vt:lpstr>Shortfall of existing policies and framework conditions </vt:lpstr>
      <vt:lpstr>Little knowledge of effective and efficient governance of multilateral STI co-operation</vt:lpstr>
      <vt:lpstr>What can governments do to help?</vt:lpstr>
      <vt:lpstr>Project architecture</vt:lpstr>
      <vt:lpstr>Case studies</vt:lpstr>
      <vt:lpstr>Lysbilde 10</vt:lpstr>
      <vt:lpstr>Lysbilde 11</vt:lpstr>
      <vt:lpstr>Lysbilde 12</vt:lpstr>
      <vt:lpstr>Lysbilde 13</vt:lpstr>
      <vt:lpstr>Lysbilde 14</vt:lpstr>
      <vt:lpstr>What makes STIG special?</vt:lpstr>
      <vt:lpstr>Lead countries involved</vt:lpstr>
      <vt:lpstr>Expected outcome of STIG</vt:lpstr>
      <vt:lpstr>Workshop in Oslo May 18 to 20</vt:lpstr>
      <vt:lpstr>Lysbilde 19</vt:lpstr>
    </vt:vector>
  </TitlesOfParts>
  <Company>OECD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Jana Marie Mehrtens / OECD</dc:title>
  <dc:creator>Jana Marie Mehrtens</dc:creator>
  <cp:lastModifiedBy>Per Koch</cp:lastModifiedBy>
  <cp:revision>1023</cp:revision>
  <dcterms:created xsi:type="dcterms:W3CDTF">2005-12-07T10:12:37Z</dcterms:created>
  <dcterms:modified xsi:type="dcterms:W3CDTF">2011-05-10T08:59:08Z</dcterms:modified>
</cp:coreProperties>
</file>