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4" r:id="rId2"/>
    <p:sldId id="280" r:id="rId3"/>
    <p:sldId id="266" r:id="rId4"/>
    <p:sldId id="287" r:id="rId5"/>
    <p:sldId id="281" r:id="rId6"/>
    <p:sldId id="282" r:id="rId7"/>
    <p:sldId id="284" r:id="rId8"/>
    <p:sldId id="285" r:id="rId9"/>
    <p:sldId id="283" r:id="rId10"/>
    <p:sldId id="286" r:id="rId11"/>
    <p:sldId id="279" r:id="rId12"/>
  </p:sldIdLst>
  <p:sldSz cx="9144000" cy="6858000" type="screen4x3"/>
  <p:notesSz cx="6794500" cy="9931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8"/>
    <a:srgbClr val="336699"/>
    <a:srgbClr val="33CC33"/>
    <a:srgbClr val="CFCFCF"/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0000" autoAdjust="0"/>
  </p:normalViewPr>
  <p:slideViewPr>
    <p:cSldViewPr>
      <p:cViewPr>
        <p:scale>
          <a:sx n="66" d="100"/>
          <a:sy n="66" d="100"/>
        </p:scale>
        <p:origin x="-2220" y="-5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5B4864-1AE5-4EBB-AC59-E50827394F02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2CD6CAF-8C05-4338-BF0D-8D6A305EDAC4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Promote GEO</a:t>
          </a:r>
          <a:endParaRPr lang="en-US" dirty="0"/>
        </a:p>
      </dgm:t>
    </dgm:pt>
    <dgm:pt modelId="{485A11A6-A2B1-4599-B7DC-9F0F4B8EA42C}" type="parTrans" cxnId="{5831A3E2-F472-4276-88BD-071773C1B7AC}">
      <dgm:prSet/>
      <dgm:spPr/>
      <dgm:t>
        <a:bodyPr/>
        <a:lstStyle/>
        <a:p>
          <a:endParaRPr lang="en-US"/>
        </a:p>
      </dgm:t>
    </dgm:pt>
    <dgm:pt modelId="{AB32DB8F-3DE5-4FAF-8AB5-3272CC4C7F3F}" type="sibTrans" cxnId="{5831A3E2-F472-4276-88BD-071773C1B7AC}">
      <dgm:prSet/>
      <dgm:spPr/>
      <dgm:t>
        <a:bodyPr/>
        <a:lstStyle/>
        <a:p>
          <a:endParaRPr lang="en-US"/>
        </a:p>
      </dgm:t>
    </dgm:pt>
    <dgm:pt modelId="{51EDF98F-677E-459F-94FD-64CD98BD69E2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Enhance registration</a:t>
          </a:r>
          <a:endParaRPr lang="en-US" dirty="0"/>
        </a:p>
      </dgm:t>
    </dgm:pt>
    <dgm:pt modelId="{1DA2298D-78CC-4DF8-893B-80A6C58D552D}" type="parTrans" cxnId="{D1192B0F-1F4A-461F-957B-ED70EAD2242F}">
      <dgm:prSet/>
      <dgm:spPr>
        <a:ln>
          <a:solidFill>
            <a:srgbClr val="00B0F0"/>
          </a:solidFill>
        </a:ln>
      </dgm:spPr>
      <dgm:t>
        <a:bodyPr/>
        <a:lstStyle/>
        <a:p>
          <a:endParaRPr lang="en-US"/>
        </a:p>
      </dgm:t>
    </dgm:pt>
    <dgm:pt modelId="{99B82265-9BF5-4913-A699-6F1002C2748E}" type="sibTrans" cxnId="{D1192B0F-1F4A-461F-957B-ED70EAD2242F}">
      <dgm:prSet/>
      <dgm:spPr/>
      <dgm:t>
        <a:bodyPr/>
        <a:lstStyle/>
        <a:p>
          <a:endParaRPr lang="en-US"/>
        </a:p>
      </dgm:t>
    </dgm:pt>
    <dgm:pt modelId="{E8227ABC-C762-42C6-B8F7-9522C7CBFE0F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Data citation</a:t>
          </a:r>
          <a:endParaRPr lang="en-US" dirty="0"/>
        </a:p>
      </dgm:t>
    </dgm:pt>
    <dgm:pt modelId="{5D5BD831-D02C-40DA-AA61-B5543CA4FE41}" type="parTrans" cxnId="{8D528B8D-CDE7-4094-AB42-EE8CC43ADFCD}">
      <dgm:prSet/>
      <dgm:spPr>
        <a:ln>
          <a:solidFill>
            <a:srgbClr val="00B0F0"/>
          </a:solidFill>
        </a:ln>
      </dgm:spPr>
      <dgm:t>
        <a:bodyPr/>
        <a:lstStyle/>
        <a:p>
          <a:endParaRPr lang="en-US"/>
        </a:p>
      </dgm:t>
    </dgm:pt>
    <dgm:pt modelId="{C5CCCE94-7959-40E1-A363-0794CAA906CB}" type="sibTrans" cxnId="{8D528B8D-CDE7-4094-AB42-EE8CC43ADFCD}">
      <dgm:prSet/>
      <dgm:spPr/>
      <dgm:t>
        <a:bodyPr/>
        <a:lstStyle/>
        <a:p>
          <a:endParaRPr lang="en-US"/>
        </a:p>
      </dgm:t>
    </dgm:pt>
    <dgm:pt modelId="{DF8AAD8E-0CB5-421C-9E8B-468508F3CFA8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Geo - label</a:t>
          </a:r>
          <a:endParaRPr lang="en-US" dirty="0"/>
        </a:p>
      </dgm:t>
    </dgm:pt>
    <dgm:pt modelId="{EFAA9481-23A7-4A5B-8C4C-2373113809CF}" type="parTrans" cxnId="{8778A05F-E71B-4484-8C65-7DD216871185}">
      <dgm:prSet/>
      <dgm:spPr/>
      <dgm:t>
        <a:bodyPr/>
        <a:lstStyle/>
        <a:p>
          <a:endParaRPr lang="en-US"/>
        </a:p>
      </dgm:t>
    </dgm:pt>
    <dgm:pt modelId="{E9A7773A-54E6-47DA-B9BB-48F647EC10AD}" type="sibTrans" cxnId="{8778A05F-E71B-4484-8C65-7DD216871185}">
      <dgm:prSet/>
      <dgm:spPr/>
      <dgm:t>
        <a:bodyPr/>
        <a:lstStyle/>
        <a:p>
          <a:endParaRPr lang="en-US"/>
        </a:p>
      </dgm:t>
    </dgm:pt>
    <dgm:pt modelId="{8AFC5F10-6F8B-49DF-925C-4EF666D72577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Interface with S&amp;T</a:t>
          </a:r>
          <a:endParaRPr lang="en-US" dirty="0"/>
        </a:p>
      </dgm:t>
    </dgm:pt>
    <dgm:pt modelId="{99742933-AE19-4295-99FB-8444A16D0B72}" type="parTrans" cxnId="{52CBC9BB-0F32-4570-B2E8-7E2F7030733C}">
      <dgm:prSet/>
      <dgm:spPr>
        <a:ln>
          <a:solidFill>
            <a:srgbClr val="00B0F0"/>
          </a:solidFill>
        </a:ln>
      </dgm:spPr>
      <dgm:t>
        <a:bodyPr/>
        <a:lstStyle/>
        <a:p>
          <a:endParaRPr lang="en-US"/>
        </a:p>
      </dgm:t>
    </dgm:pt>
    <dgm:pt modelId="{403C698E-9122-4150-8004-3F32C2FE3BFB}" type="sibTrans" cxnId="{52CBC9BB-0F32-4570-B2E8-7E2F7030733C}">
      <dgm:prSet/>
      <dgm:spPr/>
      <dgm:t>
        <a:bodyPr/>
        <a:lstStyle/>
        <a:p>
          <a:endParaRPr lang="en-US"/>
        </a:p>
      </dgm:t>
    </dgm:pt>
    <dgm:pt modelId="{33139630-649A-4763-A55F-6C927A61ABAB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Compelling Examples</a:t>
          </a:r>
          <a:endParaRPr lang="en-US" dirty="0"/>
        </a:p>
      </dgm:t>
    </dgm:pt>
    <dgm:pt modelId="{98A33C5C-3AA5-41AF-904F-1F466229DD2E}" type="parTrans" cxnId="{5FE7BFD9-332A-45F0-B531-F149894A4EA1}">
      <dgm:prSet/>
      <dgm:spPr>
        <a:ln>
          <a:solidFill>
            <a:srgbClr val="00B0F0"/>
          </a:solidFill>
        </a:ln>
      </dgm:spPr>
      <dgm:t>
        <a:bodyPr/>
        <a:lstStyle/>
        <a:p>
          <a:endParaRPr lang="en-US"/>
        </a:p>
      </dgm:t>
    </dgm:pt>
    <dgm:pt modelId="{EC0A342D-B89E-4AAF-A642-327E8AEA3CA3}" type="sibTrans" cxnId="{5FE7BFD9-332A-45F0-B531-F149894A4EA1}">
      <dgm:prSet/>
      <dgm:spPr/>
      <dgm:t>
        <a:bodyPr/>
        <a:lstStyle/>
        <a:p>
          <a:endParaRPr lang="en-US"/>
        </a:p>
      </dgm:t>
    </dgm:pt>
    <dgm:pt modelId="{35100E6B-4D1B-48C3-9A95-D15CEB2D7722}" type="pres">
      <dgm:prSet presAssocID="{A95B4864-1AE5-4EBB-AC59-E50827394F0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9AFCF96-C52C-4000-B6ED-041B196DAE28}" type="pres">
      <dgm:prSet presAssocID="{C2CD6CAF-8C05-4338-BF0D-8D6A305EDAC4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58FC6C7-C181-4735-95D2-BDB98B0CB0DB}" type="pres">
      <dgm:prSet presAssocID="{C2CD6CAF-8C05-4338-BF0D-8D6A305EDAC4}" presName="rootComposite1" presStyleCnt="0"/>
      <dgm:spPr/>
      <dgm:t>
        <a:bodyPr/>
        <a:lstStyle/>
        <a:p>
          <a:endParaRPr lang="en-US"/>
        </a:p>
      </dgm:t>
    </dgm:pt>
    <dgm:pt modelId="{8D1E9665-1E16-44FF-A832-DF6B0A60D76C}" type="pres">
      <dgm:prSet presAssocID="{C2CD6CAF-8C05-4338-BF0D-8D6A305EDAC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5ECA2F2-900E-4F72-91B4-FB3373BF1600}" type="pres">
      <dgm:prSet presAssocID="{C2CD6CAF-8C05-4338-BF0D-8D6A305EDAC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741A57D-580E-4DAA-9EB0-011BA58AB4A5}" type="pres">
      <dgm:prSet presAssocID="{C2CD6CAF-8C05-4338-BF0D-8D6A305EDAC4}" presName="hierChild2" presStyleCnt="0"/>
      <dgm:spPr/>
      <dgm:t>
        <a:bodyPr/>
        <a:lstStyle/>
        <a:p>
          <a:endParaRPr lang="en-US"/>
        </a:p>
      </dgm:t>
    </dgm:pt>
    <dgm:pt modelId="{68B520E5-F3AF-4A05-A938-2423A7BEEA0E}" type="pres">
      <dgm:prSet presAssocID="{1DA2298D-78CC-4DF8-893B-80A6C58D552D}" presName="Name37" presStyleLbl="parChTrans1D2" presStyleIdx="0" presStyleCnt="3"/>
      <dgm:spPr/>
      <dgm:t>
        <a:bodyPr/>
        <a:lstStyle/>
        <a:p>
          <a:endParaRPr lang="en-US"/>
        </a:p>
      </dgm:t>
    </dgm:pt>
    <dgm:pt modelId="{66F4D63D-A9BF-431A-9334-429D20873CF9}" type="pres">
      <dgm:prSet presAssocID="{51EDF98F-677E-459F-94FD-64CD98BD69E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CB83132-23D1-4AA2-B7F8-C798E4F9DF3E}" type="pres">
      <dgm:prSet presAssocID="{51EDF98F-677E-459F-94FD-64CD98BD69E2}" presName="rootComposite" presStyleCnt="0"/>
      <dgm:spPr/>
      <dgm:t>
        <a:bodyPr/>
        <a:lstStyle/>
        <a:p>
          <a:endParaRPr lang="en-US"/>
        </a:p>
      </dgm:t>
    </dgm:pt>
    <dgm:pt modelId="{50A1C3F2-C8B5-460A-B4CD-5D612CA13A98}" type="pres">
      <dgm:prSet presAssocID="{51EDF98F-677E-459F-94FD-64CD98BD69E2}" presName="rootText" presStyleLbl="node2" presStyleIdx="0" presStyleCnt="3" custLinFactNeighborY="396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7BEDD97-AE6A-4AC8-AD3A-A598CD4A82EF}" type="pres">
      <dgm:prSet presAssocID="{51EDF98F-677E-459F-94FD-64CD98BD69E2}" presName="rootConnector" presStyleLbl="node2" presStyleIdx="0" presStyleCnt="3"/>
      <dgm:spPr/>
      <dgm:t>
        <a:bodyPr/>
        <a:lstStyle/>
        <a:p>
          <a:endParaRPr lang="en-US"/>
        </a:p>
      </dgm:t>
    </dgm:pt>
    <dgm:pt modelId="{0CCA7F36-55BD-472C-B611-7B804C09C565}" type="pres">
      <dgm:prSet presAssocID="{51EDF98F-677E-459F-94FD-64CD98BD69E2}" presName="hierChild4" presStyleCnt="0"/>
      <dgm:spPr/>
      <dgm:t>
        <a:bodyPr/>
        <a:lstStyle/>
        <a:p>
          <a:endParaRPr lang="en-US"/>
        </a:p>
      </dgm:t>
    </dgm:pt>
    <dgm:pt modelId="{13B07059-633B-49A9-9E8E-E6A370010D60}" type="pres">
      <dgm:prSet presAssocID="{5D5BD831-D02C-40DA-AA61-B5543CA4FE41}" presName="Name37" presStyleLbl="parChTrans1D3" presStyleIdx="0" presStyleCnt="2"/>
      <dgm:spPr/>
      <dgm:t>
        <a:bodyPr/>
        <a:lstStyle/>
        <a:p>
          <a:endParaRPr lang="en-US"/>
        </a:p>
      </dgm:t>
    </dgm:pt>
    <dgm:pt modelId="{C2968176-44FF-4666-8391-C3DEB4A5748A}" type="pres">
      <dgm:prSet presAssocID="{E8227ABC-C762-42C6-B8F7-9522C7CBFE0F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B6680DD-98AF-4C18-8465-6B42B1BFC038}" type="pres">
      <dgm:prSet presAssocID="{E8227ABC-C762-42C6-B8F7-9522C7CBFE0F}" presName="rootComposite" presStyleCnt="0"/>
      <dgm:spPr/>
      <dgm:t>
        <a:bodyPr/>
        <a:lstStyle/>
        <a:p>
          <a:endParaRPr lang="en-US"/>
        </a:p>
      </dgm:t>
    </dgm:pt>
    <dgm:pt modelId="{03098246-0ECE-427C-8168-E03326427252}" type="pres">
      <dgm:prSet presAssocID="{E8227ABC-C762-42C6-B8F7-9522C7CBFE0F}" presName="rootText" presStyleLbl="node3" presStyleIdx="0" presStyleCnt="2" custLinFactX="50655" custLinFactNeighborX="100000" custLinFactNeighborY="977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8B2FF4-8D14-42B1-A8A4-130150B0C39E}" type="pres">
      <dgm:prSet presAssocID="{E8227ABC-C762-42C6-B8F7-9522C7CBFE0F}" presName="rootConnector" presStyleLbl="node3" presStyleIdx="0" presStyleCnt="2"/>
      <dgm:spPr/>
      <dgm:t>
        <a:bodyPr/>
        <a:lstStyle/>
        <a:p>
          <a:endParaRPr lang="en-US"/>
        </a:p>
      </dgm:t>
    </dgm:pt>
    <dgm:pt modelId="{62754547-983B-4D45-9997-739E19DCED68}" type="pres">
      <dgm:prSet presAssocID="{E8227ABC-C762-42C6-B8F7-9522C7CBFE0F}" presName="hierChild4" presStyleCnt="0"/>
      <dgm:spPr/>
      <dgm:t>
        <a:bodyPr/>
        <a:lstStyle/>
        <a:p>
          <a:endParaRPr lang="en-US"/>
        </a:p>
      </dgm:t>
    </dgm:pt>
    <dgm:pt modelId="{12918971-0137-40E2-831D-0A9350088AD0}" type="pres">
      <dgm:prSet presAssocID="{E8227ABC-C762-42C6-B8F7-9522C7CBFE0F}" presName="hierChild5" presStyleCnt="0"/>
      <dgm:spPr/>
      <dgm:t>
        <a:bodyPr/>
        <a:lstStyle/>
        <a:p>
          <a:endParaRPr lang="en-US"/>
        </a:p>
      </dgm:t>
    </dgm:pt>
    <dgm:pt modelId="{E1E98FC8-AAAB-464B-8313-F172EA7ACB48}" type="pres">
      <dgm:prSet presAssocID="{EFAA9481-23A7-4A5B-8C4C-2373113809CF}" presName="Name37" presStyleLbl="parChTrans1D3" presStyleIdx="1" presStyleCnt="2"/>
      <dgm:spPr/>
      <dgm:t>
        <a:bodyPr/>
        <a:lstStyle/>
        <a:p>
          <a:endParaRPr lang="en-US"/>
        </a:p>
      </dgm:t>
    </dgm:pt>
    <dgm:pt modelId="{6E0B2518-9D15-4E77-BCE4-BC0C26A5C164}" type="pres">
      <dgm:prSet presAssocID="{DF8AAD8E-0CB5-421C-9E8B-468508F3CF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A4176E8F-A9E6-46F2-BEAA-1F46AD7B61E9}" type="pres">
      <dgm:prSet presAssocID="{DF8AAD8E-0CB5-421C-9E8B-468508F3CFA8}" presName="rootComposite" presStyleCnt="0"/>
      <dgm:spPr/>
      <dgm:t>
        <a:bodyPr/>
        <a:lstStyle/>
        <a:p>
          <a:endParaRPr lang="en-US"/>
        </a:p>
      </dgm:t>
    </dgm:pt>
    <dgm:pt modelId="{CBE3B4C3-0560-4636-BB73-249677641478}" type="pres">
      <dgm:prSet presAssocID="{DF8AAD8E-0CB5-421C-9E8B-468508F3CFA8}" presName="rootText" presStyleLbl="node3" presStyleIdx="1" presStyleCnt="2" custLinFactNeighborX="11020" custLinFactNeighborY="-442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6B3B47F-9CAB-4297-BAA9-15188F8EF580}" type="pres">
      <dgm:prSet presAssocID="{DF8AAD8E-0CB5-421C-9E8B-468508F3CFA8}" presName="rootConnector" presStyleLbl="node3" presStyleIdx="1" presStyleCnt="2"/>
      <dgm:spPr/>
      <dgm:t>
        <a:bodyPr/>
        <a:lstStyle/>
        <a:p>
          <a:endParaRPr lang="en-US"/>
        </a:p>
      </dgm:t>
    </dgm:pt>
    <dgm:pt modelId="{5FB3D86D-ACC6-4C45-A70D-CB72F741A7D2}" type="pres">
      <dgm:prSet presAssocID="{DF8AAD8E-0CB5-421C-9E8B-468508F3CFA8}" presName="hierChild4" presStyleCnt="0"/>
      <dgm:spPr/>
      <dgm:t>
        <a:bodyPr/>
        <a:lstStyle/>
        <a:p>
          <a:endParaRPr lang="en-US"/>
        </a:p>
      </dgm:t>
    </dgm:pt>
    <dgm:pt modelId="{12AC1CC9-C2C1-47F7-A21F-3DF3F9DA3667}" type="pres">
      <dgm:prSet presAssocID="{DF8AAD8E-0CB5-421C-9E8B-468508F3CFA8}" presName="hierChild5" presStyleCnt="0"/>
      <dgm:spPr/>
      <dgm:t>
        <a:bodyPr/>
        <a:lstStyle/>
        <a:p>
          <a:endParaRPr lang="en-US"/>
        </a:p>
      </dgm:t>
    </dgm:pt>
    <dgm:pt modelId="{7609E2F6-152F-4161-8BFE-E5FC7CC073C5}" type="pres">
      <dgm:prSet presAssocID="{51EDF98F-677E-459F-94FD-64CD98BD69E2}" presName="hierChild5" presStyleCnt="0"/>
      <dgm:spPr/>
      <dgm:t>
        <a:bodyPr/>
        <a:lstStyle/>
        <a:p>
          <a:endParaRPr lang="en-US"/>
        </a:p>
      </dgm:t>
    </dgm:pt>
    <dgm:pt modelId="{07FF7B70-6E8B-4383-BCE7-F665142A454F}" type="pres">
      <dgm:prSet presAssocID="{99742933-AE19-4295-99FB-8444A16D0B72}" presName="Name37" presStyleLbl="parChTrans1D2" presStyleIdx="1" presStyleCnt="3"/>
      <dgm:spPr/>
      <dgm:t>
        <a:bodyPr/>
        <a:lstStyle/>
        <a:p>
          <a:endParaRPr lang="en-US"/>
        </a:p>
      </dgm:t>
    </dgm:pt>
    <dgm:pt modelId="{DBD453CA-9113-43EA-AF93-D0CE21F8D7D5}" type="pres">
      <dgm:prSet presAssocID="{8AFC5F10-6F8B-49DF-925C-4EF666D7257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02909133-B9EE-4E5B-B467-D42A8B5E114C}" type="pres">
      <dgm:prSet presAssocID="{8AFC5F10-6F8B-49DF-925C-4EF666D72577}" presName="rootComposite" presStyleCnt="0"/>
      <dgm:spPr/>
      <dgm:t>
        <a:bodyPr/>
        <a:lstStyle/>
        <a:p>
          <a:endParaRPr lang="en-US"/>
        </a:p>
      </dgm:t>
    </dgm:pt>
    <dgm:pt modelId="{53C3E250-1C2C-4988-A469-A386529386C9}" type="pres">
      <dgm:prSet presAssocID="{8AFC5F10-6F8B-49DF-925C-4EF666D72577}" presName="rootText" presStyleLbl="node2" presStyleIdx="1" presStyleCnt="3" custLinFactNeighborY="396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DF89C4C-E6FE-4EA2-8B84-020B0E716F81}" type="pres">
      <dgm:prSet presAssocID="{8AFC5F10-6F8B-49DF-925C-4EF666D72577}" presName="rootConnector" presStyleLbl="node2" presStyleIdx="1" presStyleCnt="3"/>
      <dgm:spPr/>
      <dgm:t>
        <a:bodyPr/>
        <a:lstStyle/>
        <a:p>
          <a:endParaRPr lang="en-US"/>
        </a:p>
      </dgm:t>
    </dgm:pt>
    <dgm:pt modelId="{1AB8E4E7-80AC-4CF7-8DEB-803B7838EBDA}" type="pres">
      <dgm:prSet presAssocID="{8AFC5F10-6F8B-49DF-925C-4EF666D72577}" presName="hierChild4" presStyleCnt="0"/>
      <dgm:spPr/>
      <dgm:t>
        <a:bodyPr/>
        <a:lstStyle/>
        <a:p>
          <a:endParaRPr lang="en-US"/>
        </a:p>
      </dgm:t>
    </dgm:pt>
    <dgm:pt modelId="{192E1C4B-B3B3-4AFD-9702-6089C1B93BB3}" type="pres">
      <dgm:prSet presAssocID="{8AFC5F10-6F8B-49DF-925C-4EF666D72577}" presName="hierChild5" presStyleCnt="0"/>
      <dgm:spPr/>
      <dgm:t>
        <a:bodyPr/>
        <a:lstStyle/>
        <a:p>
          <a:endParaRPr lang="en-US"/>
        </a:p>
      </dgm:t>
    </dgm:pt>
    <dgm:pt modelId="{8F18B4FB-65EF-4B82-A0E9-DB666F7627AE}" type="pres">
      <dgm:prSet presAssocID="{98A33C5C-3AA5-41AF-904F-1F466229DD2E}" presName="Name37" presStyleLbl="parChTrans1D2" presStyleIdx="2" presStyleCnt="3"/>
      <dgm:spPr/>
      <dgm:t>
        <a:bodyPr/>
        <a:lstStyle/>
        <a:p>
          <a:endParaRPr lang="en-US"/>
        </a:p>
      </dgm:t>
    </dgm:pt>
    <dgm:pt modelId="{34891A6A-AAB1-4964-AD00-3603072F2646}" type="pres">
      <dgm:prSet presAssocID="{33139630-649A-4763-A55F-6C927A61ABA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4F2C07A-19B2-41F6-B24B-9D57256C48A8}" type="pres">
      <dgm:prSet presAssocID="{33139630-649A-4763-A55F-6C927A61ABAB}" presName="rootComposite" presStyleCnt="0"/>
      <dgm:spPr/>
      <dgm:t>
        <a:bodyPr/>
        <a:lstStyle/>
        <a:p>
          <a:endParaRPr lang="en-US"/>
        </a:p>
      </dgm:t>
    </dgm:pt>
    <dgm:pt modelId="{FC6AF785-DE78-4E92-808C-9E76AEDAC162}" type="pres">
      <dgm:prSet presAssocID="{33139630-649A-4763-A55F-6C927A61ABAB}" presName="rootText" presStyleLbl="node2" presStyleIdx="2" presStyleCnt="3" custLinFactNeighborY="396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15D3B8-8D6E-4DD2-BBE9-4A079C27232E}" type="pres">
      <dgm:prSet presAssocID="{33139630-649A-4763-A55F-6C927A61ABAB}" presName="rootConnector" presStyleLbl="node2" presStyleIdx="2" presStyleCnt="3"/>
      <dgm:spPr/>
      <dgm:t>
        <a:bodyPr/>
        <a:lstStyle/>
        <a:p>
          <a:endParaRPr lang="en-US"/>
        </a:p>
      </dgm:t>
    </dgm:pt>
    <dgm:pt modelId="{5D67E70F-60BA-41AC-A2B1-7D8677DEF30A}" type="pres">
      <dgm:prSet presAssocID="{33139630-649A-4763-A55F-6C927A61ABAB}" presName="hierChild4" presStyleCnt="0"/>
      <dgm:spPr/>
      <dgm:t>
        <a:bodyPr/>
        <a:lstStyle/>
        <a:p>
          <a:endParaRPr lang="en-US"/>
        </a:p>
      </dgm:t>
    </dgm:pt>
    <dgm:pt modelId="{6A64EE5C-C069-4C24-896C-4194C68FEFA2}" type="pres">
      <dgm:prSet presAssocID="{33139630-649A-4763-A55F-6C927A61ABAB}" presName="hierChild5" presStyleCnt="0"/>
      <dgm:spPr/>
      <dgm:t>
        <a:bodyPr/>
        <a:lstStyle/>
        <a:p>
          <a:endParaRPr lang="en-US"/>
        </a:p>
      </dgm:t>
    </dgm:pt>
    <dgm:pt modelId="{E9C616F9-9260-4E19-A6BE-6C76AF3BB433}" type="pres">
      <dgm:prSet presAssocID="{C2CD6CAF-8C05-4338-BF0D-8D6A305EDAC4}" presName="hierChild3" presStyleCnt="0"/>
      <dgm:spPr/>
      <dgm:t>
        <a:bodyPr/>
        <a:lstStyle/>
        <a:p>
          <a:endParaRPr lang="en-US"/>
        </a:p>
      </dgm:t>
    </dgm:pt>
  </dgm:ptLst>
  <dgm:cxnLst>
    <dgm:cxn modelId="{6EECFE14-3159-4BFF-8319-62A54F4C1F85}" type="presOf" srcId="{98A33C5C-3AA5-41AF-904F-1F466229DD2E}" destId="{8F18B4FB-65EF-4B82-A0E9-DB666F7627AE}" srcOrd="0" destOrd="0" presId="urn:microsoft.com/office/officeart/2005/8/layout/orgChart1"/>
    <dgm:cxn modelId="{7BB0B2C7-9B67-4EFC-9191-02D5965149D3}" type="presOf" srcId="{E8227ABC-C762-42C6-B8F7-9522C7CBFE0F}" destId="{788B2FF4-8D14-42B1-A8A4-130150B0C39E}" srcOrd="1" destOrd="0" presId="urn:microsoft.com/office/officeart/2005/8/layout/orgChart1"/>
    <dgm:cxn modelId="{52CBC9BB-0F32-4570-B2E8-7E2F7030733C}" srcId="{C2CD6CAF-8C05-4338-BF0D-8D6A305EDAC4}" destId="{8AFC5F10-6F8B-49DF-925C-4EF666D72577}" srcOrd="1" destOrd="0" parTransId="{99742933-AE19-4295-99FB-8444A16D0B72}" sibTransId="{403C698E-9122-4150-8004-3F32C2FE3BFB}"/>
    <dgm:cxn modelId="{5FE7BFD9-332A-45F0-B531-F149894A4EA1}" srcId="{C2CD6CAF-8C05-4338-BF0D-8D6A305EDAC4}" destId="{33139630-649A-4763-A55F-6C927A61ABAB}" srcOrd="2" destOrd="0" parTransId="{98A33C5C-3AA5-41AF-904F-1F466229DD2E}" sibTransId="{EC0A342D-B89E-4AAF-A642-327E8AEA3CA3}"/>
    <dgm:cxn modelId="{9770853F-B342-48B5-8D1D-6BC67F621EB0}" type="presOf" srcId="{DF8AAD8E-0CB5-421C-9E8B-468508F3CFA8}" destId="{66B3B47F-9CAB-4297-BAA9-15188F8EF580}" srcOrd="1" destOrd="0" presId="urn:microsoft.com/office/officeart/2005/8/layout/orgChart1"/>
    <dgm:cxn modelId="{CDEAC9B0-1C31-4C04-BBFC-49D97BADD7C8}" type="presOf" srcId="{33139630-649A-4763-A55F-6C927A61ABAB}" destId="{8515D3B8-8D6E-4DD2-BBE9-4A079C27232E}" srcOrd="1" destOrd="0" presId="urn:microsoft.com/office/officeart/2005/8/layout/orgChart1"/>
    <dgm:cxn modelId="{EC564E54-21F9-4C35-AA5A-C4C05257D7CD}" type="presOf" srcId="{99742933-AE19-4295-99FB-8444A16D0B72}" destId="{07FF7B70-6E8B-4383-BCE7-F665142A454F}" srcOrd="0" destOrd="0" presId="urn:microsoft.com/office/officeart/2005/8/layout/orgChart1"/>
    <dgm:cxn modelId="{C9B95222-D700-4F5E-AAF7-659652ED1874}" type="presOf" srcId="{1DA2298D-78CC-4DF8-893B-80A6C58D552D}" destId="{68B520E5-F3AF-4A05-A938-2423A7BEEA0E}" srcOrd="0" destOrd="0" presId="urn:microsoft.com/office/officeart/2005/8/layout/orgChart1"/>
    <dgm:cxn modelId="{B5280C7B-E90B-4ABD-BBF6-3719FA138C31}" type="presOf" srcId="{C2CD6CAF-8C05-4338-BF0D-8D6A305EDAC4}" destId="{D5ECA2F2-900E-4F72-91B4-FB3373BF1600}" srcOrd="1" destOrd="0" presId="urn:microsoft.com/office/officeart/2005/8/layout/orgChart1"/>
    <dgm:cxn modelId="{2663443F-90D8-4D72-A21C-5B365A34FA6D}" type="presOf" srcId="{5D5BD831-D02C-40DA-AA61-B5543CA4FE41}" destId="{13B07059-633B-49A9-9E8E-E6A370010D60}" srcOrd="0" destOrd="0" presId="urn:microsoft.com/office/officeart/2005/8/layout/orgChart1"/>
    <dgm:cxn modelId="{8B7FE2C9-3A04-4BC9-8F2B-DF1292D3EB5B}" type="presOf" srcId="{8AFC5F10-6F8B-49DF-925C-4EF666D72577}" destId="{53C3E250-1C2C-4988-A469-A386529386C9}" srcOrd="0" destOrd="0" presId="urn:microsoft.com/office/officeart/2005/8/layout/orgChart1"/>
    <dgm:cxn modelId="{F2F2BCED-DC95-4DCC-9248-8ECC295556C8}" type="presOf" srcId="{51EDF98F-677E-459F-94FD-64CD98BD69E2}" destId="{50A1C3F2-C8B5-460A-B4CD-5D612CA13A98}" srcOrd="0" destOrd="0" presId="urn:microsoft.com/office/officeart/2005/8/layout/orgChart1"/>
    <dgm:cxn modelId="{75AB9946-F27A-4F6E-B370-7B80DDCB087A}" type="presOf" srcId="{EFAA9481-23A7-4A5B-8C4C-2373113809CF}" destId="{E1E98FC8-AAAB-464B-8313-F172EA7ACB48}" srcOrd="0" destOrd="0" presId="urn:microsoft.com/office/officeart/2005/8/layout/orgChart1"/>
    <dgm:cxn modelId="{1ED401C7-6D10-42A3-B2CF-5E99D3196EF9}" type="presOf" srcId="{8AFC5F10-6F8B-49DF-925C-4EF666D72577}" destId="{5DF89C4C-E6FE-4EA2-8B84-020B0E716F81}" srcOrd="1" destOrd="0" presId="urn:microsoft.com/office/officeart/2005/8/layout/orgChart1"/>
    <dgm:cxn modelId="{5A35412A-DB74-4049-8D78-9D9359AC7F39}" type="presOf" srcId="{A95B4864-1AE5-4EBB-AC59-E50827394F02}" destId="{35100E6B-4D1B-48C3-9A95-D15CEB2D7722}" srcOrd="0" destOrd="0" presId="urn:microsoft.com/office/officeart/2005/8/layout/orgChart1"/>
    <dgm:cxn modelId="{B018D521-3693-4A76-B49A-99BAA2A8F1C6}" type="presOf" srcId="{E8227ABC-C762-42C6-B8F7-9522C7CBFE0F}" destId="{03098246-0ECE-427C-8168-E03326427252}" srcOrd="0" destOrd="0" presId="urn:microsoft.com/office/officeart/2005/8/layout/orgChart1"/>
    <dgm:cxn modelId="{B15AF726-6840-4F7B-8743-E5B8AF745605}" type="presOf" srcId="{DF8AAD8E-0CB5-421C-9E8B-468508F3CFA8}" destId="{CBE3B4C3-0560-4636-BB73-249677641478}" srcOrd="0" destOrd="0" presId="urn:microsoft.com/office/officeart/2005/8/layout/orgChart1"/>
    <dgm:cxn modelId="{A675C474-7DD5-422F-8498-7B6737E660FD}" type="presOf" srcId="{51EDF98F-677E-459F-94FD-64CD98BD69E2}" destId="{77BEDD97-AE6A-4AC8-AD3A-A598CD4A82EF}" srcOrd="1" destOrd="0" presId="urn:microsoft.com/office/officeart/2005/8/layout/orgChart1"/>
    <dgm:cxn modelId="{D9D49FE0-D26F-4E09-8245-1B1F75FD9207}" type="presOf" srcId="{C2CD6CAF-8C05-4338-BF0D-8D6A305EDAC4}" destId="{8D1E9665-1E16-44FF-A832-DF6B0A60D76C}" srcOrd="0" destOrd="0" presId="urn:microsoft.com/office/officeart/2005/8/layout/orgChart1"/>
    <dgm:cxn modelId="{5831A3E2-F472-4276-88BD-071773C1B7AC}" srcId="{A95B4864-1AE5-4EBB-AC59-E50827394F02}" destId="{C2CD6CAF-8C05-4338-BF0D-8D6A305EDAC4}" srcOrd="0" destOrd="0" parTransId="{485A11A6-A2B1-4599-B7DC-9F0F4B8EA42C}" sibTransId="{AB32DB8F-3DE5-4FAF-8AB5-3272CC4C7F3F}"/>
    <dgm:cxn modelId="{8778A05F-E71B-4484-8C65-7DD216871185}" srcId="{51EDF98F-677E-459F-94FD-64CD98BD69E2}" destId="{DF8AAD8E-0CB5-421C-9E8B-468508F3CFA8}" srcOrd="1" destOrd="0" parTransId="{EFAA9481-23A7-4A5B-8C4C-2373113809CF}" sibTransId="{E9A7773A-54E6-47DA-B9BB-48F647EC10AD}"/>
    <dgm:cxn modelId="{8D528B8D-CDE7-4094-AB42-EE8CC43ADFCD}" srcId="{51EDF98F-677E-459F-94FD-64CD98BD69E2}" destId="{E8227ABC-C762-42C6-B8F7-9522C7CBFE0F}" srcOrd="0" destOrd="0" parTransId="{5D5BD831-D02C-40DA-AA61-B5543CA4FE41}" sibTransId="{C5CCCE94-7959-40E1-A363-0794CAA906CB}"/>
    <dgm:cxn modelId="{D1192B0F-1F4A-461F-957B-ED70EAD2242F}" srcId="{C2CD6CAF-8C05-4338-BF0D-8D6A305EDAC4}" destId="{51EDF98F-677E-459F-94FD-64CD98BD69E2}" srcOrd="0" destOrd="0" parTransId="{1DA2298D-78CC-4DF8-893B-80A6C58D552D}" sibTransId="{99B82265-9BF5-4913-A699-6F1002C2748E}"/>
    <dgm:cxn modelId="{79124E42-65FD-4166-BAD0-A5141D5A0917}" type="presOf" srcId="{33139630-649A-4763-A55F-6C927A61ABAB}" destId="{FC6AF785-DE78-4E92-808C-9E76AEDAC162}" srcOrd="0" destOrd="0" presId="urn:microsoft.com/office/officeart/2005/8/layout/orgChart1"/>
    <dgm:cxn modelId="{7F2F21A1-3E54-4802-BC0E-81C1017D7358}" type="presParOf" srcId="{35100E6B-4D1B-48C3-9A95-D15CEB2D7722}" destId="{E9AFCF96-C52C-4000-B6ED-041B196DAE28}" srcOrd="0" destOrd="0" presId="urn:microsoft.com/office/officeart/2005/8/layout/orgChart1"/>
    <dgm:cxn modelId="{D01433B7-451F-46D6-B360-F591EF2FD6E6}" type="presParOf" srcId="{E9AFCF96-C52C-4000-B6ED-041B196DAE28}" destId="{958FC6C7-C181-4735-95D2-BDB98B0CB0DB}" srcOrd="0" destOrd="0" presId="urn:microsoft.com/office/officeart/2005/8/layout/orgChart1"/>
    <dgm:cxn modelId="{D87B8AE7-1586-457B-9E5B-93065E0AF72C}" type="presParOf" srcId="{958FC6C7-C181-4735-95D2-BDB98B0CB0DB}" destId="{8D1E9665-1E16-44FF-A832-DF6B0A60D76C}" srcOrd="0" destOrd="0" presId="urn:microsoft.com/office/officeart/2005/8/layout/orgChart1"/>
    <dgm:cxn modelId="{51B1A95A-E514-43C9-8828-5A558ED1AA63}" type="presParOf" srcId="{958FC6C7-C181-4735-95D2-BDB98B0CB0DB}" destId="{D5ECA2F2-900E-4F72-91B4-FB3373BF1600}" srcOrd="1" destOrd="0" presId="urn:microsoft.com/office/officeart/2005/8/layout/orgChart1"/>
    <dgm:cxn modelId="{8303A4F4-8D19-40C4-ADD1-B6A2E305D09E}" type="presParOf" srcId="{E9AFCF96-C52C-4000-B6ED-041B196DAE28}" destId="{C741A57D-580E-4DAA-9EB0-011BA58AB4A5}" srcOrd="1" destOrd="0" presId="urn:microsoft.com/office/officeart/2005/8/layout/orgChart1"/>
    <dgm:cxn modelId="{91A18CB3-FCCC-4E2E-ADFD-283C2F9CB75D}" type="presParOf" srcId="{C741A57D-580E-4DAA-9EB0-011BA58AB4A5}" destId="{68B520E5-F3AF-4A05-A938-2423A7BEEA0E}" srcOrd="0" destOrd="0" presId="urn:microsoft.com/office/officeart/2005/8/layout/orgChart1"/>
    <dgm:cxn modelId="{94B412E2-3F4E-4BDA-95B2-258C2CD91D3B}" type="presParOf" srcId="{C741A57D-580E-4DAA-9EB0-011BA58AB4A5}" destId="{66F4D63D-A9BF-431A-9334-429D20873CF9}" srcOrd="1" destOrd="0" presId="urn:microsoft.com/office/officeart/2005/8/layout/orgChart1"/>
    <dgm:cxn modelId="{BDF4B09A-5808-44BF-A4C2-CBD4CFEBA5D8}" type="presParOf" srcId="{66F4D63D-A9BF-431A-9334-429D20873CF9}" destId="{5CB83132-23D1-4AA2-B7F8-C798E4F9DF3E}" srcOrd="0" destOrd="0" presId="urn:microsoft.com/office/officeart/2005/8/layout/orgChart1"/>
    <dgm:cxn modelId="{3DFCCB81-9374-43A7-92F6-BD314FFF5DF0}" type="presParOf" srcId="{5CB83132-23D1-4AA2-B7F8-C798E4F9DF3E}" destId="{50A1C3F2-C8B5-460A-B4CD-5D612CA13A98}" srcOrd="0" destOrd="0" presId="urn:microsoft.com/office/officeart/2005/8/layout/orgChart1"/>
    <dgm:cxn modelId="{97EA133A-D95D-4621-B2F5-3FB5B0EC6FF0}" type="presParOf" srcId="{5CB83132-23D1-4AA2-B7F8-C798E4F9DF3E}" destId="{77BEDD97-AE6A-4AC8-AD3A-A598CD4A82EF}" srcOrd="1" destOrd="0" presId="urn:microsoft.com/office/officeart/2005/8/layout/orgChart1"/>
    <dgm:cxn modelId="{F3C0A420-775A-4399-A582-432ABBC3C475}" type="presParOf" srcId="{66F4D63D-A9BF-431A-9334-429D20873CF9}" destId="{0CCA7F36-55BD-472C-B611-7B804C09C565}" srcOrd="1" destOrd="0" presId="urn:microsoft.com/office/officeart/2005/8/layout/orgChart1"/>
    <dgm:cxn modelId="{2E2E808D-5469-4EDA-94BC-16826F28DF99}" type="presParOf" srcId="{0CCA7F36-55BD-472C-B611-7B804C09C565}" destId="{13B07059-633B-49A9-9E8E-E6A370010D60}" srcOrd="0" destOrd="0" presId="urn:microsoft.com/office/officeart/2005/8/layout/orgChart1"/>
    <dgm:cxn modelId="{1839E160-688D-4DDB-8E98-D5C0F2685D12}" type="presParOf" srcId="{0CCA7F36-55BD-472C-B611-7B804C09C565}" destId="{C2968176-44FF-4666-8391-C3DEB4A5748A}" srcOrd="1" destOrd="0" presId="urn:microsoft.com/office/officeart/2005/8/layout/orgChart1"/>
    <dgm:cxn modelId="{F56E7F7A-3719-4DD6-9F11-E1560CBB2E36}" type="presParOf" srcId="{C2968176-44FF-4666-8391-C3DEB4A5748A}" destId="{6B6680DD-98AF-4C18-8465-6B42B1BFC038}" srcOrd="0" destOrd="0" presId="urn:microsoft.com/office/officeart/2005/8/layout/orgChart1"/>
    <dgm:cxn modelId="{992DD9F9-7984-4D2A-826B-9AB746853390}" type="presParOf" srcId="{6B6680DD-98AF-4C18-8465-6B42B1BFC038}" destId="{03098246-0ECE-427C-8168-E03326427252}" srcOrd="0" destOrd="0" presId="urn:microsoft.com/office/officeart/2005/8/layout/orgChart1"/>
    <dgm:cxn modelId="{AD4DED20-6EE8-4704-95B5-10B212E1490D}" type="presParOf" srcId="{6B6680DD-98AF-4C18-8465-6B42B1BFC038}" destId="{788B2FF4-8D14-42B1-A8A4-130150B0C39E}" srcOrd="1" destOrd="0" presId="urn:microsoft.com/office/officeart/2005/8/layout/orgChart1"/>
    <dgm:cxn modelId="{A8F338F9-B518-4CE9-8859-83D401B6CB53}" type="presParOf" srcId="{C2968176-44FF-4666-8391-C3DEB4A5748A}" destId="{62754547-983B-4D45-9997-739E19DCED68}" srcOrd="1" destOrd="0" presId="urn:microsoft.com/office/officeart/2005/8/layout/orgChart1"/>
    <dgm:cxn modelId="{73445FB3-0EB6-4767-A94B-10A367C20B6B}" type="presParOf" srcId="{C2968176-44FF-4666-8391-C3DEB4A5748A}" destId="{12918971-0137-40E2-831D-0A9350088AD0}" srcOrd="2" destOrd="0" presId="urn:microsoft.com/office/officeart/2005/8/layout/orgChart1"/>
    <dgm:cxn modelId="{CC93E83B-CFB3-4A4F-A87A-866EC20BDBD9}" type="presParOf" srcId="{0CCA7F36-55BD-472C-B611-7B804C09C565}" destId="{E1E98FC8-AAAB-464B-8313-F172EA7ACB48}" srcOrd="2" destOrd="0" presId="urn:microsoft.com/office/officeart/2005/8/layout/orgChart1"/>
    <dgm:cxn modelId="{F31791AC-BD88-4374-AE57-6347942F5117}" type="presParOf" srcId="{0CCA7F36-55BD-472C-B611-7B804C09C565}" destId="{6E0B2518-9D15-4E77-BCE4-BC0C26A5C164}" srcOrd="3" destOrd="0" presId="urn:microsoft.com/office/officeart/2005/8/layout/orgChart1"/>
    <dgm:cxn modelId="{FE12688F-4E18-4E8B-9112-1736049DFE68}" type="presParOf" srcId="{6E0B2518-9D15-4E77-BCE4-BC0C26A5C164}" destId="{A4176E8F-A9E6-46F2-BEAA-1F46AD7B61E9}" srcOrd="0" destOrd="0" presId="urn:microsoft.com/office/officeart/2005/8/layout/orgChart1"/>
    <dgm:cxn modelId="{F17C7D15-A6BA-4852-B592-4B79331DAEDD}" type="presParOf" srcId="{A4176E8F-A9E6-46F2-BEAA-1F46AD7B61E9}" destId="{CBE3B4C3-0560-4636-BB73-249677641478}" srcOrd="0" destOrd="0" presId="urn:microsoft.com/office/officeart/2005/8/layout/orgChart1"/>
    <dgm:cxn modelId="{A733C74E-C3D2-4CC2-8008-021AC5A8A95F}" type="presParOf" srcId="{A4176E8F-A9E6-46F2-BEAA-1F46AD7B61E9}" destId="{66B3B47F-9CAB-4297-BAA9-15188F8EF580}" srcOrd="1" destOrd="0" presId="urn:microsoft.com/office/officeart/2005/8/layout/orgChart1"/>
    <dgm:cxn modelId="{6F79CDD8-A458-4E78-8887-A6F72856AD12}" type="presParOf" srcId="{6E0B2518-9D15-4E77-BCE4-BC0C26A5C164}" destId="{5FB3D86D-ACC6-4C45-A70D-CB72F741A7D2}" srcOrd="1" destOrd="0" presId="urn:microsoft.com/office/officeart/2005/8/layout/orgChart1"/>
    <dgm:cxn modelId="{36AA3904-DD90-44EF-A155-D3BF4C719FBD}" type="presParOf" srcId="{6E0B2518-9D15-4E77-BCE4-BC0C26A5C164}" destId="{12AC1CC9-C2C1-47F7-A21F-3DF3F9DA3667}" srcOrd="2" destOrd="0" presId="urn:microsoft.com/office/officeart/2005/8/layout/orgChart1"/>
    <dgm:cxn modelId="{A1DF3813-B0E5-4827-B939-6D349BB0A6C6}" type="presParOf" srcId="{66F4D63D-A9BF-431A-9334-429D20873CF9}" destId="{7609E2F6-152F-4161-8BFE-E5FC7CC073C5}" srcOrd="2" destOrd="0" presId="urn:microsoft.com/office/officeart/2005/8/layout/orgChart1"/>
    <dgm:cxn modelId="{C2B5B4C2-E0F7-4C81-9B41-DC7DA8213649}" type="presParOf" srcId="{C741A57D-580E-4DAA-9EB0-011BA58AB4A5}" destId="{07FF7B70-6E8B-4383-BCE7-F665142A454F}" srcOrd="2" destOrd="0" presId="urn:microsoft.com/office/officeart/2005/8/layout/orgChart1"/>
    <dgm:cxn modelId="{1A87E855-9EBF-407E-8595-73FDAA476721}" type="presParOf" srcId="{C741A57D-580E-4DAA-9EB0-011BA58AB4A5}" destId="{DBD453CA-9113-43EA-AF93-D0CE21F8D7D5}" srcOrd="3" destOrd="0" presId="urn:microsoft.com/office/officeart/2005/8/layout/orgChart1"/>
    <dgm:cxn modelId="{0733AC26-36D1-4A1C-861B-0BD5F4D2F599}" type="presParOf" srcId="{DBD453CA-9113-43EA-AF93-D0CE21F8D7D5}" destId="{02909133-B9EE-4E5B-B467-D42A8B5E114C}" srcOrd="0" destOrd="0" presId="urn:microsoft.com/office/officeart/2005/8/layout/orgChart1"/>
    <dgm:cxn modelId="{5EBC8D3E-CC71-4E19-91AD-67B5D3098D04}" type="presParOf" srcId="{02909133-B9EE-4E5B-B467-D42A8B5E114C}" destId="{53C3E250-1C2C-4988-A469-A386529386C9}" srcOrd="0" destOrd="0" presId="urn:microsoft.com/office/officeart/2005/8/layout/orgChart1"/>
    <dgm:cxn modelId="{5414C67E-6088-48DD-8D23-5F270045E6C7}" type="presParOf" srcId="{02909133-B9EE-4E5B-B467-D42A8B5E114C}" destId="{5DF89C4C-E6FE-4EA2-8B84-020B0E716F81}" srcOrd="1" destOrd="0" presId="urn:microsoft.com/office/officeart/2005/8/layout/orgChart1"/>
    <dgm:cxn modelId="{814FEE0D-F5A3-4657-9F46-4ABCC281FA1A}" type="presParOf" srcId="{DBD453CA-9113-43EA-AF93-D0CE21F8D7D5}" destId="{1AB8E4E7-80AC-4CF7-8DEB-803B7838EBDA}" srcOrd="1" destOrd="0" presId="urn:microsoft.com/office/officeart/2005/8/layout/orgChart1"/>
    <dgm:cxn modelId="{4386D6FD-F3B5-4C2C-A063-D0F258870722}" type="presParOf" srcId="{DBD453CA-9113-43EA-AF93-D0CE21F8D7D5}" destId="{192E1C4B-B3B3-4AFD-9702-6089C1B93BB3}" srcOrd="2" destOrd="0" presId="urn:microsoft.com/office/officeart/2005/8/layout/orgChart1"/>
    <dgm:cxn modelId="{E288BB6A-2AA1-422A-85EE-83D23858C16B}" type="presParOf" srcId="{C741A57D-580E-4DAA-9EB0-011BA58AB4A5}" destId="{8F18B4FB-65EF-4B82-A0E9-DB666F7627AE}" srcOrd="4" destOrd="0" presId="urn:microsoft.com/office/officeart/2005/8/layout/orgChart1"/>
    <dgm:cxn modelId="{48731609-CA74-4FA3-867D-55E18A40A704}" type="presParOf" srcId="{C741A57D-580E-4DAA-9EB0-011BA58AB4A5}" destId="{34891A6A-AAB1-4964-AD00-3603072F2646}" srcOrd="5" destOrd="0" presId="urn:microsoft.com/office/officeart/2005/8/layout/orgChart1"/>
    <dgm:cxn modelId="{F4A6924E-09BF-4B29-A52C-6A6E1B68B368}" type="presParOf" srcId="{34891A6A-AAB1-4964-AD00-3603072F2646}" destId="{94F2C07A-19B2-41F6-B24B-9D57256C48A8}" srcOrd="0" destOrd="0" presId="urn:microsoft.com/office/officeart/2005/8/layout/orgChart1"/>
    <dgm:cxn modelId="{FB52C996-DB94-4A24-A505-310D8F90189C}" type="presParOf" srcId="{94F2C07A-19B2-41F6-B24B-9D57256C48A8}" destId="{FC6AF785-DE78-4E92-808C-9E76AEDAC162}" srcOrd="0" destOrd="0" presId="urn:microsoft.com/office/officeart/2005/8/layout/orgChart1"/>
    <dgm:cxn modelId="{E3EA1FB7-E916-4559-A2A0-0D5ED7E32D9F}" type="presParOf" srcId="{94F2C07A-19B2-41F6-B24B-9D57256C48A8}" destId="{8515D3B8-8D6E-4DD2-BBE9-4A079C27232E}" srcOrd="1" destOrd="0" presId="urn:microsoft.com/office/officeart/2005/8/layout/orgChart1"/>
    <dgm:cxn modelId="{A8818A16-4638-4D45-8368-B56AD6725D0E}" type="presParOf" srcId="{34891A6A-AAB1-4964-AD00-3603072F2646}" destId="{5D67E70F-60BA-41AC-A2B1-7D8677DEF30A}" srcOrd="1" destOrd="0" presId="urn:microsoft.com/office/officeart/2005/8/layout/orgChart1"/>
    <dgm:cxn modelId="{0E0E966C-BA2E-4A42-9053-AE8017DD3BA5}" type="presParOf" srcId="{34891A6A-AAB1-4964-AD00-3603072F2646}" destId="{6A64EE5C-C069-4C24-896C-4194C68FEFA2}" srcOrd="2" destOrd="0" presId="urn:microsoft.com/office/officeart/2005/8/layout/orgChart1"/>
    <dgm:cxn modelId="{DAA2925E-5BEF-447A-BC18-E077CEA01348}" type="presParOf" srcId="{E9AFCF96-C52C-4000-B6ED-041B196DAE28}" destId="{E9C616F9-9260-4E19-A6BE-6C76AF3BB433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18B4FB-65EF-4B82-A0E9-DB666F7627AE}">
      <dsp:nvSpPr>
        <dsp:cNvPr id="0" name=""/>
        <dsp:cNvSpPr/>
      </dsp:nvSpPr>
      <dsp:spPr>
        <a:xfrm>
          <a:off x="4114800" y="775108"/>
          <a:ext cx="1871952" cy="631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032"/>
              </a:lnTo>
              <a:lnTo>
                <a:pt x="1871952" y="469032"/>
              </a:lnTo>
              <a:lnTo>
                <a:pt x="1871952" y="631474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FF7B70-6E8B-4383-BCE7-F665142A454F}">
      <dsp:nvSpPr>
        <dsp:cNvPr id="0" name=""/>
        <dsp:cNvSpPr/>
      </dsp:nvSpPr>
      <dsp:spPr>
        <a:xfrm>
          <a:off x="4069080" y="775108"/>
          <a:ext cx="91440" cy="63147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1474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E98FC8-AAAB-464B-8313-F172EA7ACB48}">
      <dsp:nvSpPr>
        <dsp:cNvPr id="0" name=""/>
        <dsp:cNvSpPr/>
      </dsp:nvSpPr>
      <dsp:spPr>
        <a:xfrm>
          <a:off x="1624019" y="2180117"/>
          <a:ext cx="402547" cy="1161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554"/>
              </a:lnTo>
              <a:lnTo>
                <a:pt x="402547" y="116155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B07059-633B-49A9-9E8E-E6A370010D60}">
      <dsp:nvSpPr>
        <dsp:cNvPr id="0" name=""/>
        <dsp:cNvSpPr/>
      </dsp:nvSpPr>
      <dsp:spPr>
        <a:xfrm>
          <a:off x="1624019" y="2180117"/>
          <a:ext cx="2562796" cy="11615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1562"/>
              </a:lnTo>
              <a:lnTo>
                <a:pt x="2562796" y="1161562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B520E5-F3AF-4A05-A938-2423A7BEEA0E}">
      <dsp:nvSpPr>
        <dsp:cNvPr id="0" name=""/>
        <dsp:cNvSpPr/>
      </dsp:nvSpPr>
      <dsp:spPr>
        <a:xfrm>
          <a:off x="2242847" y="775108"/>
          <a:ext cx="1871952" cy="631474"/>
        </a:xfrm>
        <a:custGeom>
          <a:avLst/>
          <a:gdLst/>
          <a:ahLst/>
          <a:cxnLst/>
          <a:rect l="0" t="0" r="0" b="0"/>
          <a:pathLst>
            <a:path>
              <a:moveTo>
                <a:pt x="1871952" y="0"/>
              </a:moveTo>
              <a:lnTo>
                <a:pt x="1871952" y="469032"/>
              </a:lnTo>
              <a:lnTo>
                <a:pt x="0" y="469032"/>
              </a:lnTo>
              <a:lnTo>
                <a:pt x="0" y="631474"/>
              </a:lnTo>
            </a:path>
          </a:pathLst>
        </a:custGeom>
        <a:noFill/>
        <a:ln w="25400" cap="flat" cmpd="sng" algn="ctr">
          <a:solidFill>
            <a:srgbClr val="00B0F0"/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1E9665-1E16-44FF-A832-DF6B0A60D76C}">
      <dsp:nvSpPr>
        <dsp:cNvPr id="0" name=""/>
        <dsp:cNvSpPr/>
      </dsp:nvSpPr>
      <dsp:spPr>
        <a:xfrm>
          <a:off x="3341265" y="1574"/>
          <a:ext cx="1547068" cy="773534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Promote GEO</a:t>
          </a:r>
          <a:endParaRPr lang="en-US" sz="2300" kern="1200" dirty="0"/>
        </a:p>
      </dsp:txBody>
      <dsp:txXfrm>
        <a:off x="3341265" y="1574"/>
        <a:ext cx="1547068" cy="773534"/>
      </dsp:txXfrm>
    </dsp:sp>
    <dsp:sp modelId="{50A1C3F2-C8B5-460A-B4CD-5D612CA13A98}">
      <dsp:nvSpPr>
        <dsp:cNvPr id="0" name=""/>
        <dsp:cNvSpPr/>
      </dsp:nvSpPr>
      <dsp:spPr>
        <a:xfrm>
          <a:off x="1469313" y="1406582"/>
          <a:ext cx="1547068" cy="773534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Enhance registration</a:t>
          </a:r>
          <a:endParaRPr lang="en-US" sz="2300" kern="1200" dirty="0"/>
        </a:p>
      </dsp:txBody>
      <dsp:txXfrm>
        <a:off x="1469313" y="1406582"/>
        <a:ext cx="1547068" cy="773534"/>
      </dsp:txXfrm>
    </dsp:sp>
    <dsp:sp modelId="{03098246-0ECE-427C-8168-E03326427252}">
      <dsp:nvSpPr>
        <dsp:cNvPr id="0" name=""/>
        <dsp:cNvSpPr/>
      </dsp:nvSpPr>
      <dsp:spPr>
        <a:xfrm>
          <a:off x="4186816" y="2954912"/>
          <a:ext cx="1547068" cy="773534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Data citation</a:t>
          </a:r>
          <a:endParaRPr lang="en-US" sz="2300" kern="1200" dirty="0"/>
        </a:p>
      </dsp:txBody>
      <dsp:txXfrm>
        <a:off x="4186816" y="2954912"/>
        <a:ext cx="1547068" cy="773534"/>
      </dsp:txXfrm>
    </dsp:sp>
    <dsp:sp modelId="{CBE3B4C3-0560-4636-BB73-249677641478}">
      <dsp:nvSpPr>
        <dsp:cNvPr id="0" name=""/>
        <dsp:cNvSpPr/>
      </dsp:nvSpPr>
      <dsp:spPr>
        <a:xfrm>
          <a:off x="2026567" y="2954904"/>
          <a:ext cx="1547068" cy="773534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Geo - label</a:t>
          </a:r>
          <a:endParaRPr lang="en-US" sz="2300" kern="1200" dirty="0"/>
        </a:p>
      </dsp:txBody>
      <dsp:txXfrm>
        <a:off x="2026567" y="2954904"/>
        <a:ext cx="1547068" cy="773534"/>
      </dsp:txXfrm>
    </dsp:sp>
    <dsp:sp modelId="{53C3E250-1C2C-4988-A469-A386529386C9}">
      <dsp:nvSpPr>
        <dsp:cNvPr id="0" name=""/>
        <dsp:cNvSpPr/>
      </dsp:nvSpPr>
      <dsp:spPr>
        <a:xfrm>
          <a:off x="3341265" y="1406582"/>
          <a:ext cx="1547068" cy="773534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Interface with S&amp;T</a:t>
          </a:r>
          <a:endParaRPr lang="en-US" sz="2300" kern="1200" dirty="0"/>
        </a:p>
      </dsp:txBody>
      <dsp:txXfrm>
        <a:off x="3341265" y="1406582"/>
        <a:ext cx="1547068" cy="773534"/>
      </dsp:txXfrm>
    </dsp:sp>
    <dsp:sp modelId="{FC6AF785-DE78-4E92-808C-9E76AEDAC162}">
      <dsp:nvSpPr>
        <dsp:cNvPr id="0" name=""/>
        <dsp:cNvSpPr/>
      </dsp:nvSpPr>
      <dsp:spPr>
        <a:xfrm>
          <a:off x="5213218" y="1406582"/>
          <a:ext cx="1547068" cy="773534"/>
        </a:xfrm>
        <a:prstGeom prst="rect">
          <a:avLst/>
        </a:prstGeom>
        <a:solidFill>
          <a:srgbClr val="0070C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Compelling Examples</a:t>
          </a:r>
          <a:endParaRPr lang="en-US" sz="2300" kern="1200" dirty="0"/>
        </a:p>
      </dsp:txBody>
      <dsp:txXfrm>
        <a:off x="5213218" y="1406582"/>
        <a:ext cx="1547068" cy="773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2C02A-47B7-4050-8A1C-CC7F493D6B18}" type="datetimeFigureOut">
              <a:rPr lang="en-US" smtClean="0"/>
              <a:t>5/6/2011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06F40-4EA4-4304-A1C7-57BB1A00B07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0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6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FB63E58-418A-4A46-AD9B-2A7C47E6A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7"/>
          <p:cNvCxnSpPr/>
          <p:nvPr userDrawn="1"/>
        </p:nvCxnSpPr>
        <p:spPr>
          <a:xfrm>
            <a:off x="500063" y="5499100"/>
            <a:ext cx="8215312" cy="1588"/>
          </a:xfrm>
          <a:prstGeom prst="line">
            <a:avLst/>
          </a:prstGeom>
          <a:ln w="38100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 descr="EGIDA-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475" y="620713"/>
            <a:ext cx="2198688" cy="24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EU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404813"/>
            <a:ext cx="838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 descr="FP7.jp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333375"/>
            <a:ext cx="11906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3214686"/>
            <a:ext cx="7772400" cy="1470025"/>
          </a:xfrm>
        </p:spPr>
        <p:txBody>
          <a:bodyPr/>
          <a:lstStyle>
            <a:lvl1pPr algn="ctr">
              <a:defRPr>
                <a:solidFill>
                  <a:srgbClr val="336699"/>
                </a:solidFill>
              </a:defRPr>
            </a:lvl1pPr>
          </a:lstStyle>
          <a:p>
            <a:r>
              <a:rPr lang="en-US" noProof="0" dirty="0" err="1" smtClean="0"/>
              <a:t>Cliquez</a:t>
            </a:r>
            <a:r>
              <a:rPr lang="en-US" noProof="0" dirty="0" smtClean="0"/>
              <a:t> pour modifier le style du </a:t>
            </a:r>
            <a:r>
              <a:rPr lang="en-US" noProof="0" dirty="0" err="1" smtClean="0"/>
              <a:t>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00100" y="5719794"/>
            <a:ext cx="7286676" cy="709602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rgbClr val="336699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0" smtClean="0"/>
              <a:t>Cliquez pour modifier le style des sous-titres du masque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6"/>
          <p:cNvCxnSpPr/>
          <p:nvPr userDrawn="1"/>
        </p:nvCxnSpPr>
        <p:spPr>
          <a:xfrm>
            <a:off x="500063" y="1285875"/>
            <a:ext cx="8215312" cy="1588"/>
          </a:xfrm>
          <a:prstGeom prst="line">
            <a:avLst/>
          </a:prstGeom>
          <a:ln w="38100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 userDrawn="1"/>
        </p:nvSpPr>
        <p:spPr>
          <a:xfrm>
            <a:off x="2000250" y="6429375"/>
            <a:ext cx="6143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200" dirty="0">
                <a:solidFill>
                  <a:srgbClr val="336698"/>
                </a:solidFill>
                <a:cs typeface="+mn-cs"/>
              </a:rPr>
              <a:t>(edit Mask) Event – place - date</a:t>
            </a:r>
          </a:p>
        </p:txBody>
      </p:sp>
      <p:cxnSp>
        <p:nvCxnSpPr>
          <p:cNvPr id="6" name="Connecteur droit 8"/>
          <p:cNvCxnSpPr/>
          <p:nvPr userDrawn="1"/>
        </p:nvCxnSpPr>
        <p:spPr>
          <a:xfrm flipV="1">
            <a:off x="1403350" y="6381750"/>
            <a:ext cx="7272338" cy="0"/>
          </a:xfrm>
          <a:prstGeom prst="line">
            <a:avLst/>
          </a:prstGeom>
          <a:ln w="38100">
            <a:solidFill>
              <a:srgbClr val="336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9" descr="EGIDA-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732463"/>
            <a:ext cx="8794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28737"/>
            <a:ext cx="8229600" cy="4214841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43875" y="6429375"/>
            <a:ext cx="542925" cy="292100"/>
          </a:xfrm>
        </p:spPr>
        <p:txBody>
          <a:bodyPr/>
          <a:lstStyle>
            <a:lvl1pPr algn="r">
              <a:defRPr sz="1200">
                <a:solidFill>
                  <a:srgbClr val="336699"/>
                </a:solidFill>
              </a:defRPr>
            </a:lvl1pPr>
          </a:lstStyle>
          <a:p>
            <a:pPr>
              <a:defRPr/>
            </a:pPr>
            <a:fld id="{DCC10AB8-A02E-4C28-B1D6-7751A605B5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6"/>
          <p:cNvCxnSpPr/>
          <p:nvPr userDrawn="1"/>
        </p:nvCxnSpPr>
        <p:spPr>
          <a:xfrm rot="5400000" flipH="1" flipV="1">
            <a:off x="3607594" y="3250406"/>
            <a:ext cx="5930900" cy="1588"/>
          </a:xfrm>
          <a:prstGeom prst="line">
            <a:avLst/>
          </a:prstGeom>
          <a:ln w="38100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 userDrawn="1"/>
        </p:nvSpPr>
        <p:spPr>
          <a:xfrm>
            <a:off x="2000250" y="6429375"/>
            <a:ext cx="6143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200" dirty="0">
                <a:solidFill>
                  <a:srgbClr val="336698"/>
                </a:solidFill>
                <a:cs typeface="+mn-cs"/>
              </a:rPr>
              <a:t>(edit Mask) Event – place - date</a:t>
            </a:r>
          </a:p>
        </p:txBody>
      </p:sp>
      <p:cxnSp>
        <p:nvCxnSpPr>
          <p:cNvPr id="6" name="Connecteur droit 8"/>
          <p:cNvCxnSpPr/>
          <p:nvPr userDrawn="1"/>
        </p:nvCxnSpPr>
        <p:spPr>
          <a:xfrm flipV="1">
            <a:off x="1403350" y="6381750"/>
            <a:ext cx="7272338" cy="0"/>
          </a:xfrm>
          <a:prstGeom prst="line">
            <a:avLst/>
          </a:prstGeom>
          <a:ln w="38100">
            <a:solidFill>
              <a:srgbClr val="336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9" descr="EGIDA-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732463"/>
            <a:ext cx="8794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40443"/>
          </a:xfrm>
        </p:spPr>
        <p:txBody>
          <a:bodyPr vert="eaVer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368940"/>
          </a:xfrm>
        </p:spPr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43875" y="6429375"/>
            <a:ext cx="542925" cy="292100"/>
          </a:xfrm>
        </p:spPr>
        <p:txBody>
          <a:bodyPr/>
          <a:lstStyle>
            <a:lvl1pPr algn="r">
              <a:defRPr sz="1200">
                <a:solidFill>
                  <a:srgbClr val="336699"/>
                </a:solidFill>
              </a:defRPr>
            </a:lvl1pPr>
          </a:lstStyle>
          <a:p>
            <a:pPr>
              <a:defRPr/>
            </a:pPr>
            <a:fld id="{81E4F0C6-BC28-4F67-B5D4-23D176ECB5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6"/>
          <p:cNvCxnSpPr/>
          <p:nvPr userDrawn="1"/>
        </p:nvCxnSpPr>
        <p:spPr>
          <a:xfrm>
            <a:off x="500063" y="1285875"/>
            <a:ext cx="8215312" cy="1588"/>
          </a:xfrm>
          <a:prstGeom prst="line">
            <a:avLst/>
          </a:prstGeom>
          <a:ln w="38100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 userDrawn="1"/>
        </p:nvSpPr>
        <p:spPr>
          <a:xfrm>
            <a:off x="2000250" y="6429375"/>
            <a:ext cx="6143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200" dirty="0">
                <a:solidFill>
                  <a:srgbClr val="336698"/>
                </a:solidFill>
                <a:cs typeface="+mn-cs"/>
              </a:rPr>
              <a:t>(edit Mask) Event – place - date</a:t>
            </a:r>
          </a:p>
        </p:txBody>
      </p:sp>
      <p:cxnSp>
        <p:nvCxnSpPr>
          <p:cNvPr id="7" name="Connecteur droit 8"/>
          <p:cNvCxnSpPr/>
          <p:nvPr userDrawn="1"/>
        </p:nvCxnSpPr>
        <p:spPr>
          <a:xfrm flipV="1">
            <a:off x="1403350" y="6381750"/>
            <a:ext cx="7272338" cy="0"/>
          </a:xfrm>
          <a:prstGeom prst="line">
            <a:avLst/>
          </a:prstGeom>
          <a:ln w="38100">
            <a:solidFill>
              <a:srgbClr val="336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9" descr="EGIDA-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732463"/>
            <a:ext cx="8794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428737"/>
            <a:ext cx="4038600" cy="4214842"/>
          </a:xfrm>
        </p:spPr>
        <p:txBody>
          <a:bodyPr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28737"/>
            <a:ext cx="4038600" cy="421484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43875" y="6429375"/>
            <a:ext cx="542925" cy="292100"/>
          </a:xfrm>
        </p:spPr>
        <p:txBody>
          <a:bodyPr/>
          <a:lstStyle>
            <a:lvl1pPr algn="r">
              <a:defRPr sz="1200">
                <a:solidFill>
                  <a:srgbClr val="336699"/>
                </a:solidFill>
              </a:defRPr>
            </a:lvl1pPr>
          </a:lstStyle>
          <a:p>
            <a:pPr>
              <a:defRPr/>
            </a:pPr>
            <a:fld id="{6502B565-D9DC-4C65-A8BC-75320C962B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7"/>
          <p:cNvCxnSpPr/>
          <p:nvPr userDrawn="1"/>
        </p:nvCxnSpPr>
        <p:spPr>
          <a:xfrm flipV="1">
            <a:off x="1476375" y="6359525"/>
            <a:ext cx="7167563" cy="22225"/>
          </a:xfrm>
          <a:prstGeom prst="line">
            <a:avLst/>
          </a:prstGeom>
          <a:ln w="38100">
            <a:solidFill>
              <a:srgbClr val="336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8"/>
          <p:cNvCxnSpPr/>
          <p:nvPr userDrawn="1"/>
        </p:nvCxnSpPr>
        <p:spPr>
          <a:xfrm>
            <a:off x="500063" y="1214438"/>
            <a:ext cx="8215312" cy="1587"/>
          </a:xfrm>
          <a:prstGeom prst="line">
            <a:avLst/>
          </a:prstGeom>
          <a:ln w="38100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 userDrawn="1"/>
        </p:nvSpPr>
        <p:spPr>
          <a:xfrm>
            <a:off x="2000250" y="6429375"/>
            <a:ext cx="6143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200" dirty="0">
                <a:solidFill>
                  <a:srgbClr val="336698"/>
                </a:solidFill>
                <a:cs typeface="+mn-cs"/>
              </a:rPr>
              <a:t>EGIDA-GEO- Bonn, May 9-11, 2011</a:t>
            </a:r>
          </a:p>
        </p:txBody>
      </p:sp>
      <p:pic>
        <p:nvPicPr>
          <p:cNvPr id="7" name="Picture 9" descr="EGIDA-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732463"/>
            <a:ext cx="8794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642942"/>
          </a:xfrm>
        </p:spPr>
        <p:txBody>
          <a:bodyPr/>
          <a:lstStyle>
            <a:lvl1pPr algn="l">
              <a:defRPr sz="3600"/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071967"/>
          </a:xfrm>
        </p:spPr>
        <p:txBody>
          <a:bodyPr/>
          <a:lstStyle>
            <a:lvl1pPr>
              <a:defRPr>
                <a:solidFill>
                  <a:srgbClr val="336699"/>
                </a:solidFill>
              </a:defRPr>
            </a:lvl1pPr>
            <a:lvl2pPr>
              <a:defRPr>
                <a:solidFill>
                  <a:srgbClr val="336699"/>
                </a:solidFill>
              </a:defRPr>
            </a:lvl2pPr>
            <a:lvl3pPr>
              <a:defRPr>
                <a:solidFill>
                  <a:srgbClr val="336699"/>
                </a:solidFill>
              </a:defRPr>
            </a:lvl3pPr>
            <a:lvl4pPr>
              <a:defRPr>
                <a:solidFill>
                  <a:srgbClr val="336699"/>
                </a:solidFill>
              </a:defRPr>
            </a:lvl4pPr>
            <a:lvl5pPr>
              <a:defRPr>
                <a:solidFill>
                  <a:srgbClr val="336699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43875" y="6429375"/>
            <a:ext cx="542925" cy="292100"/>
          </a:xfrm>
        </p:spPr>
        <p:txBody>
          <a:bodyPr/>
          <a:lstStyle>
            <a:lvl1pPr algn="r">
              <a:defRPr sz="1200">
                <a:solidFill>
                  <a:srgbClr val="336699"/>
                </a:solidFill>
              </a:defRPr>
            </a:lvl1pPr>
          </a:lstStyle>
          <a:p>
            <a:pPr>
              <a:defRPr/>
            </a:pPr>
            <a:fld id="{852FBFCA-BF9D-462C-9C0B-0C8BE31814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6"/>
          <p:cNvCxnSpPr/>
          <p:nvPr userDrawn="1"/>
        </p:nvCxnSpPr>
        <p:spPr>
          <a:xfrm>
            <a:off x="500063" y="4357688"/>
            <a:ext cx="8215312" cy="1587"/>
          </a:xfrm>
          <a:prstGeom prst="line">
            <a:avLst/>
          </a:prstGeom>
          <a:ln w="38100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 userDrawn="1"/>
        </p:nvSpPr>
        <p:spPr>
          <a:xfrm>
            <a:off x="1500188" y="6429375"/>
            <a:ext cx="6143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>
                <a:solidFill>
                  <a:srgbClr val="336698"/>
                </a:solidFill>
                <a:cs typeface="+mn-cs"/>
              </a:rPr>
              <a:t>(edit Mask) Event – place - date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9581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786058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29563" y="6429375"/>
            <a:ext cx="542925" cy="292100"/>
          </a:xfrm>
        </p:spPr>
        <p:txBody>
          <a:bodyPr/>
          <a:lstStyle>
            <a:lvl1pPr algn="r">
              <a:defRPr sz="1200">
                <a:solidFill>
                  <a:srgbClr val="336699"/>
                </a:solidFill>
              </a:defRPr>
            </a:lvl1pPr>
          </a:lstStyle>
          <a:p>
            <a:pPr>
              <a:defRPr/>
            </a:pPr>
            <a:fld id="{E29BA9A4-C2A4-4694-950F-4973374601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6"/>
          <p:cNvCxnSpPr/>
          <p:nvPr userDrawn="1"/>
        </p:nvCxnSpPr>
        <p:spPr>
          <a:xfrm>
            <a:off x="500063" y="1285875"/>
            <a:ext cx="8215312" cy="1588"/>
          </a:xfrm>
          <a:prstGeom prst="line">
            <a:avLst/>
          </a:prstGeom>
          <a:ln w="38100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8"/>
          <p:cNvCxnSpPr/>
          <p:nvPr userDrawn="1"/>
        </p:nvCxnSpPr>
        <p:spPr>
          <a:xfrm flipV="1">
            <a:off x="1403350" y="6381750"/>
            <a:ext cx="7272338" cy="0"/>
          </a:xfrm>
          <a:prstGeom prst="line">
            <a:avLst/>
          </a:prstGeom>
          <a:ln w="38100">
            <a:solidFill>
              <a:srgbClr val="336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2000250" y="6429375"/>
            <a:ext cx="6143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200" dirty="0">
                <a:solidFill>
                  <a:srgbClr val="336698"/>
                </a:solidFill>
                <a:cs typeface="+mn-cs"/>
              </a:rPr>
              <a:t>(edit Mask) Event – place - date</a:t>
            </a:r>
          </a:p>
        </p:txBody>
      </p:sp>
      <p:pic>
        <p:nvPicPr>
          <p:cNvPr id="8" name="Picture 9" descr="EGIDA-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732463"/>
            <a:ext cx="8794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500174"/>
            <a:ext cx="4038600" cy="40433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500174"/>
            <a:ext cx="4038600" cy="404337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43875" y="6429375"/>
            <a:ext cx="542925" cy="292100"/>
          </a:xfrm>
        </p:spPr>
        <p:txBody>
          <a:bodyPr/>
          <a:lstStyle>
            <a:lvl1pPr algn="r">
              <a:defRPr sz="1200">
                <a:solidFill>
                  <a:srgbClr val="336699"/>
                </a:solidFill>
              </a:defRPr>
            </a:lvl1pPr>
          </a:lstStyle>
          <a:p>
            <a:pPr>
              <a:defRPr/>
            </a:pPr>
            <a:fld id="{D04349B3-85EE-4B74-9612-F43936592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6"/>
          <p:cNvCxnSpPr/>
          <p:nvPr userDrawn="1"/>
        </p:nvCxnSpPr>
        <p:spPr>
          <a:xfrm>
            <a:off x="500063" y="1285875"/>
            <a:ext cx="8215312" cy="1588"/>
          </a:xfrm>
          <a:prstGeom prst="line">
            <a:avLst/>
          </a:prstGeom>
          <a:ln w="38100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8"/>
          <p:cNvCxnSpPr/>
          <p:nvPr userDrawn="1"/>
        </p:nvCxnSpPr>
        <p:spPr>
          <a:xfrm flipV="1">
            <a:off x="1403350" y="6381750"/>
            <a:ext cx="7200900" cy="0"/>
          </a:xfrm>
          <a:prstGeom prst="line">
            <a:avLst/>
          </a:prstGeom>
          <a:ln w="38100">
            <a:solidFill>
              <a:srgbClr val="336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2000250" y="6429375"/>
            <a:ext cx="6143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200">
                <a:solidFill>
                  <a:srgbClr val="336698"/>
                </a:solidFill>
                <a:cs typeface="+mn-cs"/>
              </a:rPr>
              <a:t>(edit Mask) Event – place - date</a:t>
            </a:r>
          </a:p>
        </p:txBody>
      </p:sp>
      <p:pic>
        <p:nvPicPr>
          <p:cNvPr id="10" name="Picture 9" descr="EGIDA-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732463"/>
            <a:ext cx="8794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Cliquez pour modifier le style du titre</a:t>
            </a:r>
            <a:endParaRPr lang="en-US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42873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068498"/>
            <a:ext cx="4040188" cy="35750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Cliquez pour modifier les styles du texte du masque</a:t>
            </a:r>
          </a:p>
          <a:p>
            <a:pPr lvl="1"/>
            <a:r>
              <a:rPr lang="en-US" noProof="0" smtClean="0"/>
              <a:t>Deuxième niveau</a:t>
            </a:r>
          </a:p>
          <a:p>
            <a:pPr lvl="2"/>
            <a:r>
              <a:rPr lang="en-US" noProof="0" smtClean="0"/>
              <a:t>Troisième niveau</a:t>
            </a:r>
          </a:p>
          <a:p>
            <a:pPr lvl="3"/>
            <a:r>
              <a:rPr lang="en-US" noProof="0" smtClean="0"/>
              <a:t>Quatrième niveau</a:t>
            </a:r>
          </a:p>
          <a:p>
            <a:pPr lvl="4"/>
            <a:r>
              <a:rPr lang="en-US" noProof="0" smtClean="0"/>
              <a:t>Cinquième niveau</a:t>
            </a:r>
            <a:endParaRPr lang="en-US" noProof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42873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068498"/>
            <a:ext cx="4041775" cy="35750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Cliquez pour modifier les styles du texte du masque</a:t>
            </a:r>
          </a:p>
          <a:p>
            <a:pPr lvl="1"/>
            <a:r>
              <a:rPr lang="en-US" noProof="0" smtClean="0"/>
              <a:t>Deuxième niveau</a:t>
            </a:r>
          </a:p>
          <a:p>
            <a:pPr lvl="2"/>
            <a:r>
              <a:rPr lang="en-US" noProof="0" smtClean="0"/>
              <a:t>Troisième niveau</a:t>
            </a:r>
          </a:p>
          <a:p>
            <a:pPr lvl="3"/>
            <a:r>
              <a:rPr lang="en-US" noProof="0" smtClean="0"/>
              <a:t>Quatrième niveau</a:t>
            </a:r>
          </a:p>
          <a:p>
            <a:pPr lvl="4"/>
            <a:r>
              <a:rPr lang="en-US" noProof="0" smtClean="0"/>
              <a:t>Cinquième niveau</a:t>
            </a:r>
            <a:endParaRPr lang="en-US" noProof="0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43875" y="6429375"/>
            <a:ext cx="542925" cy="292100"/>
          </a:xfrm>
        </p:spPr>
        <p:txBody>
          <a:bodyPr/>
          <a:lstStyle>
            <a:lvl1pPr algn="r">
              <a:defRPr sz="1200">
                <a:solidFill>
                  <a:srgbClr val="336699"/>
                </a:solidFill>
              </a:defRPr>
            </a:lvl1pPr>
          </a:lstStyle>
          <a:p>
            <a:pPr>
              <a:defRPr/>
            </a:pPr>
            <a:fld id="{54B884DF-5A63-489B-9A7F-F21E610CAE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6"/>
          <p:cNvCxnSpPr/>
          <p:nvPr userDrawn="1"/>
        </p:nvCxnSpPr>
        <p:spPr>
          <a:xfrm>
            <a:off x="500063" y="1285875"/>
            <a:ext cx="8215312" cy="1588"/>
          </a:xfrm>
          <a:prstGeom prst="line">
            <a:avLst/>
          </a:prstGeom>
          <a:ln w="38100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 userDrawn="1"/>
        </p:nvSpPr>
        <p:spPr>
          <a:xfrm>
            <a:off x="2000250" y="6429375"/>
            <a:ext cx="6143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200" dirty="0">
                <a:solidFill>
                  <a:srgbClr val="336698"/>
                </a:solidFill>
              </a:rPr>
              <a:t>Event, - place, date</a:t>
            </a:r>
          </a:p>
        </p:txBody>
      </p:sp>
      <p:cxnSp>
        <p:nvCxnSpPr>
          <p:cNvPr id="5" name="Connecteur droit 8"/>
          <p:cNvCxnSpPr/>
          <p:nvPr userDrawn="1"/>
        </p:nvCxnSpPr>
        <p:spPr>
          <a:xfrm flipV="1">
            <a:off x="1403350" y="6381750"/>
            <a:ext cx="7272338" cy="0"/>
          </a:xfrm>
          <a:prstGeom prst="line">
            <a:avLst/>
          </a:prstGeom>
          <a:ln w="38100">
            <a:solidFill>
              <a:srgbClr val="336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EGIDA-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732463"/>
            <a:ext cx="8794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Cliquez pour modifier le style du titre</a:t>
            </a:r>
            <a:endParaRPr lang="en-US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43875" y="6429375"/>
            <a:ext cx="542925" cy="292100"/>
          </a:xfrm>
        </p:spPr>
        <p:txBody>
          <a:bodyPr/>
          <a:lstStyle>
            <a:lvl1pPr algn="r">
              <a:defRPr sz="1200">
                <a:solidFill>
                  <a:srgbClr val="336699"/>
                </a:solidFill>
              </a:defRPr>
            </a:lvl1pPr>
          </a:lstStyle>
          <a:p>
            <a:pPr>
              <a:defRPr/>
            </a:pPr>
            <a:fld id="{9027F8EF-A99A-4D5C-9B77-8E16C7E8E5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2000250" y="6429375"/>
            <a:ext cx="6143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200" dirty="0">
                <a:solidFill>
                  <a:srgbClr val="336698"/>
                </a:solidFill>
              </a:rPr>
              <a:t>Event, - Place, </a:t>
            </a:r>
            <a:r>
              <a:rPr lang="en-US" sz="1200" dirty="0" err="1">
                <a:solidFill>
                  <a:srgbClr val="336698"/>
                </a:solidFill>
              </a:rPr>
              <a:t>Dte</a:t>
            </a:r>
            <a:endParaRPr lang="en-US" sz="1200" dirty="0">
              <a:solidFill>
                <a:srgbClr val="336698"/>
              </a:solidFill>
            </a:endParaRPr>
          </a:p>
        </p:txBody>
      </p:sp>
      <p:cxnSp>
        <p:nvCxnSpPr>
          <p:cNvPr id="3" name="Connecteur droit 8"/>
          <p:cNvCxnSpPr/>
          <p:nvPr userDrawn="1"/>
        </p:nvCxnSpPr>
        <p:spPr>
          <a:xfrm flipV="1">
            <a:off x="1403350" y="6381750"/>
            <a:ext cx="7272338" cy="0"/>
          </a:xfrm>
          <a:prstGeom prst="line">
            <a:avLst/>
          </a:prstGeom>
          <a:ln w="38100">
            <a:solidFill>
              <a:srgbClr val="336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8" descr="EGIDA-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732463"/>
            <a:ext cx="8794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43875" y="6429375"/>
            <a:ext cx="542925" cy="292100"/>
          </a:xfrm>
        </p:spPr>
        <p:txBody>
          <a:bodyPr/>
          <a:lstStyle>
            <a:lvl1pPr algn="r">
              <a:defRPr sz="1200">
                <a:solidFill>
                  <a:srgbClr val="336699"/>
                </a:solidFill>
              </a:defRPr>
            </a:lvl1pPr>
          </a:lstStyle>
          <a:p>
            <a:pPr>
              <a:defRPr/>
            </a:pPr>
            <a:fld id="{90300E6E-84DA-4478-B2CC-B7596FC550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6"/>
          <p:cNvCxnSpPr/>
          <p:nvPr userDrawn="1"/>
        </p:nvCxnSpPr>
        <p:spPr>
          <a:xfrm>
            <a:off x="500063" y="1285875"/>
            <a:ext cx="2928937" cy="0"/>
          </a:xfrm>
          <a:prstGeom prst="line">
            <a:avLst/>
          </a:prstGeom>
          <a:ln w="38100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 userDrawn="1"/>
        </p:nvSpPr>
        <p:spPr>
          <a:xfrm>
            <a:off x="2000250" y="6429375"/>
            <a:ext cx="6143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200">
                <a:solidFill>
                  <a:srgbClr val="336698"/>
                </a:solidFill>
                <a:cs typeface="+mn-cs"/>
              </a:rPr>
              <a:t>(edit Mask) Event – place - date</a:t>
            </a:r>
          </a:p>
        </p:txBody>
      </p:sp>
      <p:sp>
        <p:nvSpPr>
          <p:cNvPr id="7" name="Rectangle 6"/>
          <p:cNvSpPr txBox="1">
            <a:spLocks noChangeArrowheads="1"/>
          </p:cNvSpPr>
          <p:nvPr userDrawn="1"/>
        </p:nvSpPr>
        <p:spPr bwMode="auto">
          <a:xfrm>
            <a:off x="8143875" y="6429375"/>
            <a:ext cx="5429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sz="1200">
                <a:solidFill>
                  <a:srgbClr val="336699"/>
                </a:solidFill>
              </a:defRPr>
            </a:lvl1pPr>
          </a:lstStyle>
          <a:p>
            <a:pPr>
              <a:defRPr/>
            </a:pPr>
            <a:fld id="{8B5C71B7-C545-4988-BE1D-F01D2EF9C4E5}" type="slidenum">
              <a:rPr lang="en-US" smtClean="0">
                <a:cs typeface="+mn-cs"/>
              </a:rPr>
              <a:pPr>
                <a:defRPr/>
              </a:pPr>
              <a:t>‹#›</a:t>
            </a:fld>
            <a:endParaRPr lang="en-US">
              <a:cs typeface="+mn-cs"/>
            </a:endParaRPr>
          </a:p>
        </p:txBody>
      </p:sp>
      <p:cxnSp>
        <p:nvCxnSpPr>
          <p:cNvPr id="8" name="Connecteur droit 8"/>
          <p:cNvCxnSpPr/>
          <p:nvPr userDrawn="1"/>
        </p:nvCxnSpPr>
        <p:spPr>
          <a:xfrm flipV="1">
            <a:off x="1403350" y="6381750"/>
            <a:ext cx="7272338" cy="0"/>
          </a:xfrm>
          <a:prstGeom prst="line">
            <a:avLst/>
          </a:prstGeom>
          <a:ln w="38100">
            <a:solidFill>
              <a:srgbClr val="336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10" descr="EGIDA-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732463"/>
            <a:ext cx="8794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8699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 smtClean="0"/>
              <a:t>Cliquez pour modifier le style du titre</a:t>
            </a:r>
            <a:endParaRPr lang="en-US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smtClean="0"/>
              <a:t>Cliquez pour modifier les styles du texte du masque</a:t>
            </a:r>
          </a:p>
          <a:p>
            <a:pPr lvl="1"/>
            <a:r>
              <a:rPr lang="en-US" noProof="0" smtClean="0"/>
              <a:t>Deuxième niveau</a:t>
            </a:r>
          </a:p>
          <a:p>
            <a:pPr lvl="2"/>
            <a:r>
              <a:rPr lang="en-US" noProof="0" smtClean="0"/>
              <a:t>Troisième niveau</a:t>
            </a:r>
          </a:p>
          <a:p>
            <a:pPr lvl="3"/>
            <a:r>
              <a:rPr lang="en-US" noProof="0" smtClean="0"/>
              <a:t>Quatrième niveau</a:t>
            </a:r>
          </a:p>
          <a:p>
            <a:pPr lvl="4"/>
            <a:r>
              <a:rPr lang="en-US" noProof="0" smtClean="0"/>
              <a:t>Cinquième niveau</a:t>
            </a:r>
            <a:endParaRPr lang="en-US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13704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000250" y="6429375"/>
            <a:ext cx="6143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1200" dirty="0">
                <a:solidFill>
                  <a:srgbClr val="336698"/>
                </a:solidFill>
                <a:cs typeface="+mn-cs"/>
              </a:rPr>
              <a:t>(edit Mask) Event – place - date</a:t>
            </a:r>
          </a:p>
        </p:txBody>
      </p:sp>
      <p:cxnSp>
        <p:nvCxnSpPr>
          <p:cNvPr id="6" name="Connecteur droit 8"/>
          <p:cNvCxnSpPr/>
          <p:nvPr userDrawn="1"/>
        </p:nvCxnSpPr>
        <p:spPr>
          <a:xfrm flipV="1">
            <a:off x="1403350" y="6381750"/>
            <a:ext cx="7272338" cy="0"/>
          </a:xfrm>
          <a:prstGeom prst="line">
            <a:avLst/>
          </a:prstGeom>
          <a:ln w="38100">
            <a:solidFill>
              <a:srgbClr val="3366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8" descr="EGIDA-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5732463"/>
            <a:ext cx="879475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57434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157434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157434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143875" y="6429375"/>
            <a:ext cx="542925" cy="292100"/>
          </a:xfrm>
        </p:spPr>
        <p:txBody>
          <a:bodyPr/>
          <a:lstStyle>
            <a:lvl1pPr algn="r">
              <a:defRPr sz="1200">
                <a:solidFill>
                  <a:srgbClr val="336699"/>
                </a:solidFill>
              </a:defRPr>
            </a:lvl1pPr>
          </a:lstStyle>
          <a:p>
            <a:pPr>
              <a:defRPr/>
            </a:pPr>
            <a:fld id="{5BA2C07C-F802-40ED-ADE8-4BAA0A2056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28750"/>
            <a:ext cx="8229600" cy="46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C866AE9-2172-4E9B-A6F9-15B881609A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34" r:id="rId2"/>
    <p:sldLayoutId id="2147484135" r:id="rId3"/>
    <p:sldLayoutId id="2147484136" r:id="rId4"/>
    <p:sldLayoutId id="2147484137" r:id="rId5"/>
    <p:sldLayoutId id="2147484138" r:id="rId6"/>
    <p:sldLayoutId id="2147484139" r:id="rId7"/>
    <p:sldLayoutId id="2147484140" r:id="rId8"/>
    <p:sldLayoutId id="2147484141" r:id="rId9"/>
    <p:sldLayoutId id="2147484142" r:id="rId10"/>
    <p:sldLayoutId id="2147484143" r:id="rId11"/>
    <p:sldLayoutId id="214748414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3366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336699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 txBox="1">
            <a:spLocks noChangeArrowheads="1"/>
          </p:cNvSpPr>
          <p:nvPr/>
        </p:nvSpPr>
        <p:spPr bwMode="auto">
          <a:xfrm>
            <a:off x="357188" y="4000500"/>
            <a:ext cx="8429625" cy="101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defRPr/>
            </a:pPr>
            <a:endParaRPr lang="en-US" sz="2800" kern="0" dirty="0">
              <a:solidFill>
                <a:srgbClr val="4E6094"/>
              </a:solidFill>
              <a:latin typeface="+mn-lt"/>
              <a:cs typeface="+mn-cs"/>
            </a:endParaRPr>
          </a:p>
        </p:txBody>
      </p:sp>
      <p:sp>
        <p:nvSpPr>
          <p:cNvPr id="14339" name="Sous-titre 2"/>
          <p:cNvSpPr>
            <a:spLocks noGrp="1"/>
          </p:cNvSpPr>
          <p:nvPr>
            <p:ph type="subTitle" idx="1"/>
          </p:nvPr>
        </p:nvSpPr>
        <p:spPr>
          <a:xfrm>
            <a:off x="685800" y="3643313"/>
            <a:ext cx="7786688" cy="2014537"/>
          </a:xfrm>
        </p:spPr>
        <p:txBody>
          <a:bodyPr/>
          <a:lstStyle/>
          <a:p>
            <a:r>
              <a:rPr lang="en-US" sz="3200" smtClean="0"/>
              <a:t>Promoting Awareness and Benefits of GEO</a:t>
            </a:r>
            <a:br>
              <a:rPr lang="en-US" sz="3200" smtClean="0"/>
            </a:br>
            <a:r>
              <a:rPr lang="en-US" sz="3200" smtClean="0"/>
              <a:t>EGIDA – WP3</a:t>
            </a:r>
            <a:endParaRPr lang="en-US" sz="3200" smtClean="0">
              <a:solidFill>
                <a:srgbClr val="336698"/>
              </a:solidFill>
            </a:endParaRPr>
          </a:p>
          <a:p>
            <a:endParaRPr lang="en-US" sz="3200" smtClean="0">
              <a:solidFill>
                <a:srgbClr val="336698"/>
              </a:solidFill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 bwMode="auto">
          <a:xfrm>
            <a:off x="714375" y="5600700"/>
            <a:ext cx="77152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2400" dirty="0"/>
              <a:t>GEO-EGIDA Workshop</a:t>
            </a:r>
            <a:r>
              <a:rPr lang="en-US" sz="2400" dirty="0">
                <a:solidFill>
                  <a:srgbClr val="336698"/>
                </a:solidFill>
                <a:latin typeface="Arial" pitchFamily="34" charset="0"/>
                <a:cs typeface="+mn-cs"/>
              </a:rPr>
              <a:t>, </a:t>
            </a:r>
            <a:br>
              <a:rPr lang="en-US" sz="2400" dirty="0">
                <a:solidFill>
                  <a:srgbClr val="336698"/>
                </a:solidFill>
                <a:latin typeface="Arial" pitchFamily="34" charset="0"/>
                <a:cs typeface="+mn-cs"/>
              </a:rPr>
            </a:br>
            <a:r>
              <a:rPr lang="en-US" sz="2400" dirty="0">
                <a:solidFill>
                  <a:srgbClr val="336698"/>
                </a:solidFill>
                <a:latin typeface="Arial" pitchFamily="34" charset="0"/>
                <a:cs typeface="+mn-cs"/>
              </a:rPr>
              <a:t>Bonn, Germany – May, 9-11, 2011</a:t>
            </a:r>
          </a:p>
          <a:p>
            <a:pPr algn="ctr" eaLnBrk="0" hangingPunct="0">
              <a:spcBef>
                <a:spcPct val="20000"/>
              </a:spcBef>
              <a:defRPr/>
            </a:pPr>
            <a:endParaRPr lang="fr-FR" sz="2400" kern="0" dirty="0">
              <a:solidFill>
                <a:srgbClr val="336698"/>
              </a:solidFill>
              <a:latin typeface="+mn-lt"/>
              <a:cs typeface="+mn-cs"/>
            </a:endParaRPr>
          </a:p>
          <a:p>
            <a:pPr algn="ctr" eaLnBrk="0" hangingPunct="0">
              <a:spcBef>
                <a:spcPct val="20000"/>
              </a:spcBef>
              <a:defRPr/>
            </a:pPr>
            <a:endParaRPr lang="en-US" sz="2400" kern="0" dirty="0">
              <a:solidFill>
                <a:srgbClr val="336698"/>
              </a:solidFill>
              <a:latin typeface="+mn-lt"/>
              <a:cs typeface="+mn-cs"/>
            </a:endParaRPr>
          </a:p>
          <a:p>
            <a:pPr algn="ctr" eaLnBrk="0" hangingPunct="0">
              <a:spcBef>
                <a:spcPct val="20000"/>
              </a:spcBef>
              <a:defRPr/>
            </a:pPr>
            <a:endParaRPr lang="fr-FR" sz="2400" kern="0" dirty="0">
              <a:solidFill>
                <a:srgbClr val="336698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642938"/>
          </a:xfrm>
        </p:spPr>
        <p:txBody>
          <a:bodyPr/>
          <a:lstStyle/>
          <a:p>
            <a:r>
              <a:rPr lang="en-US" sz="3200" smtClean="0"/>
              <a:t>Summary</a:t>
            </a:r>
          </a:p>
        </p:txBody>
      </p:sp>
      <p:sp>
        <p:nvSpPr>
          <p:cNvPr id="22531" name="Content Placeholder 4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071938"/>
          </a:xfrm>
        </p:spPr>
        <p:txBody>
          <a:bodyPr/>
          <a:lstStyle/>
          <a:p>
            <a:r>
              <a:rPr lang="en-US" dirty="0" smtClean="0"/>
              <a:t>EGIDA well placed within GEO </a:t>
            </a:r>
            <a:r>
              <a:rPr lang="en-US" dirty="0" smtClean="0"/>
              <a:t>network – linkages to </a:t>
            </a:r>
            <a:r>
              <a:rPr lang="en-US" dirty="0" err="1" smtClean="0"/>
              <a:t>BalkanGEONet</a:t>
            </a:r>
            <a:r>
              <a:rPr lang="en-US" dirty="0" smtClean="0"/>
              <a:t>, </a:t>
            </a:r>
            <a:r>
              <a:rPr lang="en-US" dirty="0" err="1" smtClean="0"/>
              <a:t>GeoViQua</a:t>
            </a:r>
            <a:r>
              <a:rPr lang="en-US" dirty="0" smtClean="0"/>
              <a:t> and others</a:t>
            </a:r>
            <a:endParaRPr lang="en-US" dirty="0" smtClean="0"/>
          </a:p>
          <a:p>
            <a:r>
              <a:rPr lang="en-US" dirty="0" smtClean="0"/>
              <a:t>Delivered initial </a:t>
            </a:r>
            <a:r>
              <a:rPr lang="en-US" dirty="0" smtClean="0"/>
              <a:t>findings – i.e. </a:t>
            </a:r>
            <a:r>
              <a:rPr lang="en-US" dirty="0" err="1" smtClean="0"/>
              <a:t>ver</a:t>
            </a:r>
            <a:r>
              <a:rPr lang="en-US" dirty="0" smtClean="0"/>
              <a:t> 1.0 Data citation guidelines, master plan for scientific sessions</a:t>
            </a:r>
            <a:endParaRPr lang="en-US" dirty="0" smtClean="0"/>
          </a:p>
          <a:p>
            <a:r>
              <a:rPr lang="en-US" dirty="0" smtClean="0"/>
              <a:t>Will now focus on </a:t>
            </a:r>
            <a:r>
              <a:rPr lang="en-US" dirty="0" smtClean="0"/>
              <a:t>stalled activities and incentives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600" smtClean="0"/>
              <a:t>EGIDA Project</a:t>
            </a:r>
          </a:p>
        </p:txBody>
      </p:sp>
      <p:pic>
        <p:nvPicPr>
          <p:cNvPr id="23555" name="Picture 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388" y="1287463"/>
            <a:ext cx="8304212" cy="484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 descr="BLB-logo-blu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1484313"/>
            <a:ext cx="11842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642938"/>
          </a:xfrm>
        </p:spPr>
        <p:txBody>
          <a:bodyPr/>
          <a:lstStyle/>
          <a:p>
            <a:r>
              <a:rPr lang="en-US" dirty="0" smtClean="0"/>
              <a:t>Goal</a:t>
            </a:r>
            <a:endParaRPr lang="en-US" sz="3200" dirty="0" smtClean="0"/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071938"/>
          </a:xfrm>
        </p:spPr>
        <p:txBody>
          <a:bodyPr/>
          <a:lstStyle/>
          <a:p>
            <a:pPr algn="ctr"/>
            <a:r>
              <a:rPr lang="en-US" i="1" dirty="0" smtClean="0"/>
              <a:t>EGIDA aims to </a:t>
            </a:r>
            <a:r>
              <a:rPr lang="en-US" b="1" i="1" dirty="0" smtClean="0"/>
              <a:t>create incentives </a:t>
            </a:r>
            <a:r>
              <a:rPr lang="en-US" i="1" dirty="0" smtClean="0"/>
              <a:t>and promote GEO in S&amp;T Communities by providing direct support to the GEOSS S&amp;T Roadmap and the relevant activities of GEO Task ST-09-02</a:t>
            </a:r>
            <a:endParaRPr lang="it-IT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642938"/>
          </a:xfrm>
        </p:spPr>
        <p:txBody>
          <a:bodyPr/>
          <a:lstStyle/>
          <a:p>
            <a:r>
              <a:rPr lang="en-US" smtClean="0"/>
              <a:t>Outline</a:t>
            </a:r>
            <a:endParaRPr lang="en-US" sz="3200" smtClean="0"/>
          </a:p>
        </p:txBody>
      </p:sp>
      <p:sp>
        <p:nvSpPr>
          <p:cNvPr id="16387" name="Content Placeholder 4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071938"/>
          </a:xfrm>
        </p:spPr>
        <p:txBody>
          <a:bodyPr/>
          <a:lstStyle/>
          <a:p>
            <a:r>
              <a:rPr lang="it-IT" dirty="0" smtClean="0"/>
              <a:t>Data citation</a:t>
            </a:r>
          </a:p>
          <a:p>
            <a:r>
              <a:rPr lang="it-IT" dirty="0" smtClean="0"/>
              <a:t>Geo-label</a:t>
            </a:r>
          </a:p>
          <a:p>
            <a:r>
              <a:rPr lang="it-IT" dirty="0" smtClean="0"/>
              <a:t>Show GEOSS at Work</a:t>
            </a:r>
          </a:p>
          <a:p>
            <a:r>
              <a:rPr lang="it-IT" dirty="0" smtClean="0"/>
              <a:t>Interface with S&amp;T Communities</a:t>
            </a:r>
          </a:p>
          <a:p>
            <a:r>
              <a:rPr lang="it-IT" dirty="0" smtClean="0"/>
              <a:t>Enhance Registration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642938"/>
          </a:xfrm>
        </p:spPr>
        <p:txBody>
          <a:bodyPr/>
          <a:lstStyle/>
          <a:p>
            <a:r>
              <a:rPr lang="en-US" dirty="0" smtClean="0"/>
              <a:t>Structure</a:t>
            </a:r>
            <a:endParaRPr lang="en-US" sz="3200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28750"/>
          <a:ext cx="8229600" cy="407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re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642938"/>
          </a:xfrm>
        </p:spPr>
        <p:txBody>
          <a:bodyPr/>
          <a:lstStyle/>
          <a:p>
            <a:r>
              <a:rPr lang="en-US" sz="3200" smtClean="0"/>
              <a:t>GEOSS Data Citation Guidelines</a:t>
            </a:r>
          </a:p>
        </p:txBody>
      </p:sp>
      <p:sp>
        <p:nvSpPr>
          <p:cNvPr id="17411" name="Content Placeholder 4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071938"/>
          </a:xfrm>
        </p:spPr>
        <p:txBody>
          <a:bodyPr/>
          <a:lstStyle/>
          <a:p>
            <a:r>
              <a:rPr lang="it-IT" dirty="0" smtClean="0"/>
              <a:t>Draft GEOSS Citation Guidelines V1.0 provided to STC</a:t>
            </a:r>
          </a:p>
          <a:p>
            <a:r>
              <a:rPr lang="it-IT" dirty="0" smtClean="0"/>
              <a:t>Based on IPY and ESIP rules</a:t>
            </a:r>
          </a:p>
          <a:p>
            <a:r>
              <a:rPr lang="it-IT" dirty="0" smtClean="0"/>
              <a:t>EGIDA working on V2.0, together with ST-09-02</a:t>
            </a:r>
          </a:p>
          <a:p>
            <a:r>
              <a:rPr lang="it-IT" dirty="0" smtClean="0"/>
              <a:t>Traceability (DOI), versioning, </a:t>
            </a:r>
            <a:r>
              <a:rPr lang="it-IT" dirty="0" smtClean="0"/>
              <a:t>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642938"/>
          </a:xfrm>
        </p:spPr>
        <p:txBody>
          <a:bodyPr/>
          <a:lstStyle/>
          <a:p>
            <a:r>
              <a:rPr lang="en-US" sz="3200" smtClean="0"/>
              <a:t>Geo - Label</a:t>
            </a:r>
          </a:p>
        </p:txBody>
      </p:sp>
      <p:sp>
        <p:nvSpPr>
          <p:cNvPr id="18435" name="Content Placeholder 4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071938"/>
          </a:xfrm>
        </p:spPr>
        <p:txBody>
          <a:bodyPr/>
          <a:lstStyle/>
          <a:p>
            <a:r>
              <a:rPr lang="it-IT" smtClean="0"/>
              <a:t>EGIDA working together with ST-09-02</a:t>
            </a:r>
          </a:p>
          <a:p>
            <a:r>
              <a:rPr lang="it-IT" smtClean="0"/>
              <a:t>EGIDA also coordinating with GeoViQua, and </a:t>
            </a:r>
            <a:r>
              <a:rPr lang="en-US" smtClean="0"/>
              <a:t>Aston team</a:t>
            </a:r>
          </a:p>
          <a:p>
            <a:r>
              <a:rPr lang="en-US" smtClean="0"/>
              <a:t>EGIDA drafting a review of existing “labels” – ready by summer</a:t>
            </a: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642938"/>
          </a:xfrm>
        </p:spPr>
        <p:txBody>
          <a:bodyPr/>
          <a:lstStyle/>
          <a:p>
            <a:r>
              <a:rPr lang="en-US" sz="3200" smtClean="0"/>
              <a:t>Show GEOSS at work</a:t>
            </a:r>
          </a:p>
        </p:txBody>
      </p:sp>
      <p:sp>
        <p:nvSpPr>
          <p:cNvPr id="20483" name="Content Placeholder 4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071938"/>
          </a:xfrm>
        </p:spPr>
        <p:txBody>
          <a:bodyPr/>
          <a:lstStyle/>
          <a:p>
            <a:r>
              <a:rPr lang="en-US" b="1" dirty="0" smtClean="0"/>
              <a:t>National </a:t>
            </a:r>
            <a:r>
              <a:rPr lang="en-US" b="1" dirty="0" smtClean="0"/>
              <a:t>Use Cases Workshop, ISPRA, Rome, 18-19 April 2011</a:t>
            </a:r>
            <a:endParaRPr lang="en-US" dirty="0" smtClean="0"/>
          </a:p>
          <a:p>
            <a:r>
              <a:rPr lang="en-US" dirty="0" smtClean="0"/>
              <a:t>Compelling examples</a:t>
            </a:r>
          </a:p>
          <a:p>
            <a:r>
              <a:rPr lang="en-US" dirty="0" err="1" smtClean="0"/>
              <a:t>Nico</a:t>
            </a:r>
            <a:r>
              <a:rPr lang="en-US" dirty="0" smtClean="0"/>
              <a:t> </a:t>
            </a:r>
            <a:r>
              <a:rPr lang="en-US" dirty="0" err="1" smtClean="0"/>
              <a:t>Bonora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re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642938"/>
          </a:xfrm>
        </p:spPr>
        <p:txBody>
          <a:bodyPr/>
          <a:lstStyle/>
          <a:p>
            <a:r>
              <a:rPr lang="en-US" sz="3200" smtClean="0"/>
              <a:t>Enhance registration of datasets</a:t>
            </a:r>
          </a:p>
        </p:txBody>
      </p:sp>
      <p:sp>
        <p:nvSpPr>
          <p:cNvPr id="21507" name="Content Placeholder 4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071938"/>
          </a:xfrm>
        </p:spPr>
        <p:txBody>
          <a:bodyPr/>
          <a:lstStyle/>
          <a:p>
            <a:r>
              <a:rPr lang="it-IT" dirty="0" smtClean="0"/>
              <a:t>Currently stalled/ad-hoc process</a:t>
            </a:r>
          </a:p>
          <a:p>
            <a:r>
              <a:rPr lang="en-US" dirty="0" smtClean="0"/>
              <a:t>Link with the GEO Data Sharing Task Force (DSTF) activities?</a:t>
            </a:r>
          </a:p>
          <a:p>
            <a:r>
              <a:rPr lang="it-IT" dirty="0" smtClean="0"/>
              <a:t>EuroGEOSS and BalkanGEONet</a:t>
            </a:r>
          </a:p>
          <a:p>
            <a:r>
              <a:rPr lang="it-IT" dirty="0" smtClean="0"/>
              <a:t>Need to establish methodology</a:t>
            </a:r>
          </a:p>
          <a:p>
            <a:r>
              <a:rPr lang="it-IT" dirty="0" smtClean="0"/>
              <a:t>Incentives are </a:t>
            </a:r>
            <a:r>
              <a:rPr lang="it-IT" dirty="0" smtClean="0"/>
              <a:t>key (make visible)</a:t>
            </a:r>
          </a:p>
          <a:p>
            <a:r>
              <a:rPr lang="it-IT" dirty="0" smtClean="0"/>
              <a:t>Support owners with tutorials</a:t>
            </a:r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re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642938"/>
          </a:xfrm>
        </p:spPr>
        <p:txBody>
          <a:bodyPr/>
          <a:lstStyle/>
          <a:p>
            <a:r>
              <a:rPr lang="en-US" sz="3200" smtClean="0"/>
              <a:t>Interface with S&amp;T communities</a:t>
            </a:r>
          </a:p>
        </p:txBody>
      </p:sp>
      <p:sp>
        <p:nvSpPr>
          <p:cNvPr id="19459" name="Content Placeholder 4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071938"/>
          </a:xfrm>
        </p:spPr>
        <p:txBody>
          <a:bodyPr/>
          <a:lstStyle/>
          <a:p>
            <a:r>
              <a:rPr lang="en-US" dirty="0" smtClean="0"/>
              <a:t>Currently </a:t>
            </a:r>
            <a:r>
              <a:rPr lang="en-US" dirty="0" smtClean="0"/>
              <a:t>stalled (perhaps more an issue of communication than real problem)</a:t>
            </a:r>
            <a:endParaRPr lang="en-US" dirty="0" smtClean="0"/>
          </a:p>
          <a:p>
            <a:r>
              <a:rPr lang="en-US" dirty="0" smtClean="0"/>
              <a:t>D.3.3. Master plan for scientific sessions focusing on the GEOSS to S&amp;T relationship – </a:t>
            </a:r>
            <a:r>
              <a:rPr lang="en-US" b="1" dirty="0" smtClean="0"/>
              <a:t>living document created</a:t>
            </a:r>
          </a:p>
          <a:p>
            <a:r>
              <a:rPr lang="it-IT" dirty="0" smtClean="0"/>
              <a:t>Need to establish methodology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</TotalTime>
  <Words>259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Slide 1</vt:lpstr>
      <vt:lpstr>Goal</vt:lpstr>
      <vt:lpstr>Outline</vt:lpstr>
      <vt:lpstr>Structure</vt:lpstr>
      <vt:lpstr>GEOSS Data Citation Guidelines</vt:lpstr>
      <vt:lpstr>Geo - Label</vt:lpstr>
      <vt:lpstr>Show GEOSS at work</vt:lpstr>
      <vt:lpstr>Enhance registration of datasets</vt:lpstr>
      <vt:lpstr>Interface with S&amp;T communities</vt:lpstr>
      <vt:lpstr>Summary</vt:lpstr>
      <vt:lpstr>EGIDA Project</vt:lpstr>
    </vt:vector>
  </TitlesOfParts>
  <Company>University of Newcastle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EGIDA template</dc:subject>
  <dc:creator>Stefano Nativi</dc:creator>
  <cp:keywords>GEO/GEOSS</cp:keywords>
  <cp:lastModifiedBy>mccallum</cp:lastModifiedBy>
  <cp:revision>368</cp:revision>
  <dcterms:created xsi:type="dcterms:W3CDTF">2009-04-24T19:03:41Z</dcterms:created>
  <dcterms:modified xsi:type="dcterms:W3CDTF">2011-05-06T14:22:47Z</dcterms:modified>
</cp:coreProperties>
</file>